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71" r:id="rId4"/>
    <p:sldId id="268" r:id="rId5"/>
    <p:sldId id="282" r:id="rId6"/>
    <p:sldId id="273" r:id="rId7"/>
    <p:sldId id="275" r:id="rId8"/>
    <p:sldId id="265" r:id="rId9"/>
    <p:sldId id="266" r:id="rId10"/>
    <p:sldId id="267" r:id="rId11"/>
    <p:sldId id="272" r:id="rId12"/>
    <p:sldId id="269" r:id="rId13"/>
    <p:sldId id="270" r:id="rId14"/>
    <p:sldId id="277" r:id="rId15"/>
    <p:sldId id="279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6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  <a:srgbClr val="182B49"/>
    <a:srgbClr val="B28312"/>
    <a:srgbClr val="404040"/>
    <a:srgbClr val="1A1A1A"/>
    <a:srgbClr val="C69214"/>
    <a:srgbClr val="7FB0CD"/>
    <a:srgbClr val="E2C889"/>
    <a:srgbClr val="333333"/>
    <a:srgbClr val="B9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4"/>
    <p:restoredTop sz="86395"/>
  </p:normalViewPr>
  <p:slideViewPr>
    <p:cSldViewPr snapToGrid="0">
      <p:cViewPr varScale="1">
        <p:scale>
          <a:sx n="110" d="100"/>
          <a:sy n="110" d="100"/>
        </p:scale>
        <p:origin x="3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6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</a:t>
            </a:r>
          </a:p>
        </c:rich>
      </c:tx>
      <c:layout>
        <c:manualLayout>
          <c:xMode val="edge"/>
          <c:yMode val="edge"/>
          <c:x val="0.41470065106981668"/>
          <c:y val="3.47222317153958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33-7F4B-A62C-DC90FADEEC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33-7F4B-A62C-DC90FADEEC7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33-7F4B-A62C-DC90FADEEC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33-7F4B-A62C-DC90FADEEC7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962A337-EF41-CB4E-93F6-7A93834C96D8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.</a:t>
                    </a:r>
                    <a:r>
                      <a:rPr lang="en-US" baseline="0" dirty="0"/>
                      <a:t>
</a:t>
                    </a:r>
                    <a:fld id="{23A1341E-0A0B-C446-A3BA-F96F1443890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833-7F4B-A62C-DC90FADEEC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6411E7-E0D0-0245-AAC3-0DE17B5E3EEB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.</a:t>
                    </a:r>
                    <a:r>
                      <a:rPr lang="en-US" baseline="0" dirty="0"/>
                      <a:t>
</a:t>
                    </a:r>
                    <a:fld id="{16443EDB-314B-104F-AC72-39421AD79CC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33-7F4B-A62C-DC90FADEEC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89164A-7D26-2B4E-995E-F94BA897941B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.</a:t>
                    </a:r>
                    <a:r>
                      <a:rPr lang="en-US" baseline="0" dirty="0"/>
                      <a:t>
</a:t>
                    </a:r>
                    <a:fld id="{76CFA7F7-2324-F646-87EC-A49052A5BEA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33-7F4B-A62C-DC90FADEEC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6EE232-A0CD-8B4D-9963-1633EF2BDA63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.</a:t>
                    </a:r>
                    <a:r>
                      <a:rPr lang="en-US" baseline="0" dirty="0"/>
                      <a:t>
</a:t>
                    </a:r>
                    <a:fld id="{70D1548D-B7A0-E249-AEC9-98CC49D9404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833-7F4B-A62C-DC90FADEE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3-7F4B-A62C-DC90FADEEC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20-FC4F-80F7-07BB4FD4E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20-FC4F-80F7-07BB4FD4E4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20-FC4F-80F7-07BB4FD4E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57103"/>
        <c:axId val="1186469183"/>
      </c:lineChart>
      <c:catAx>
        <c:axId val="8275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469183"/>
        <c:crosses val="autoZero"/>
        <c:auto val="1"/>
        <c:lblAlgn val="ctr"/>
        <c:lblOffset val="100"/>
        <c:noMultiLvlLbl val="0"/>
      </c:catAx>
      <c:valAx>
        <c:axId val="118646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5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Sheet1!$A$2:$A$77</cx:f>
        <cx:lvl ptCount="76" formatCode="General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/>
    <cx:plotArea>
      <cx:plotAreaRegion>
        <cx:series layoutId="clusteredColumn" uniqueId="{42E7DDEB-7766-5D4F-A611-4398B7334732}">
          <cx:tx>
            <cx:txData>
              <cx:f>Sheet1!$A$1</cx:f>
              <cx:v>Series1</cx:v>
            </cx:txData>
          </cx:tx>
          <cx:dataLabels pos="inEnd">
            <cx:visibility seriesName="0" categoryName="0" value="1"/>
          </cx:dataLabels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61F0B7-7A62-BF59-118D-64FB3A8D7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51549-F35C-8BB9-A5A0-0E86E26DB0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07E59-8A10-AA46-ACF2-DB04FA6FEBC7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3B7F6-7DB2-6AF3-33CC-20E2B8BC42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6A9C1-30C5-2564-DFF0-AFE0C086BC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9451-4160-D84C-8A8A-2E0BB496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95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1D739-FC64-2445-8160-E753F0B1709E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39A4-C8E7-F645-84CF-47CF96A4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46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3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9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3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8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1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4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7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1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3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7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1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39A4-C8E7-F645-84CF-47CF96A431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- Title 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CD62-AAF3-3C20-C1E5-451C30B84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00201"/>
            <a:ext cx="9829800" cy="2387600"/>
          </a:xfrm>
        </p:spPr>
        <p:txBody>
          <a:bodyPr anchor="b">
            <a:normAutofit/>
          </a:bodyPr>
          <a:lstStyle>
            <a:lvl1pPr algn="l">
              <a:lnSpc>
                <a:spcPts val="75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A3E83-53D2-3E6A-52AE-3104757CC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628" y="4003588"/>
            <a:ext cx="9780372" cy="9391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B7F91-B0AC-FE0A-ADEE-FFE353291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8037" y="405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spc="150" baseline="0">
                <a:solidFill>
                  <a:srgbClr val="C6921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1CC8864-8B5B-5248-9E75-AAE0F496594A}" type="datetime4">
              <a:rPr lang="en-US" smtClean="0"/>
              <a:t>January 5, 2024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A17B79-7F2E-7A90-BFC5-B07FF12A8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4943475"/>
            <a:ext cx="6394450" cy="1016000"/>
          </a:xfrm>
        </p:spPr>
        <p:txBody>
          <a:bodyPr>
            <a:noAutofit/>
          </a:bodyPr>
          <a:lstStyle>
            <a:lvl1pPr marL="0" indent="0">
              <a:buNone/>
              <a:defRPr sz="1400" b="0" i="0" spc="150" baseline="0">
                <a:solidFill>
                  <a:srgbClr val="C6921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 b="0" i="0" spc="150" baseline="0">
                <a:solidFill>
                  <a:srgbClr val="C6921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sz="1400" b="0" i="0" spc="150" baseline="0">
                <a:solidFill>
                  <a:srgbClr val="C6921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400" b="0" i="0" spc="150" baseline="0">
                <a:solidFill>
                  <a:srgbClr val="C6921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sz="1400" b="0" i="0" spc="150" baseline="0">
                <a:solidFill>
                  <a:srgbClr val="C6921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PRESENTED BY YOUR NAME HERE</a:t>
            </a:r>
          </a:p>
        </p:txBody>
      </p:sp>
    </p:spTree>
    <p:extLst>
      <p:ext uri="{BB962C8B-B14F-4D97-AF65-F5344CB8AC3E}">
        <p14:creationId xmlns:p14="http://schemas.microsoft.com/office/powerpoint/2010/main" val="23181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n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0BCE1-BA6C-47D7-EBAA-0A8D7446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72BFA-BA2D-AE4B-BAFE-C5D81638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nd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7422-0548-2426-06DA-5C89A390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A24C-91FC-DE50-80C6-DB59EED81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8957"/>
            <a:ext cx="6172200" cy="46020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A921F-4CCF-58B8-DE8B-AD96E0029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77CA7-4861-1D88-CF26-05544148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Title: Edit in 'Insert' tab -&gt; 'Header &amp; Footer' icon -&gt; Change footer text 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1023B-EC88-81BA-2642-B91C1A19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and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3F0-605C-9C92-BCD3-CE95EEA7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0082A-7442-BDD0-7CF0-67C7A64A5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4974"/>
            <a:ext cx="6172200" cy="44960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621CD-D07A-4A6B-F7FB-C9BBA17FD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BC9C-4986-A806-7401-29A8BEA7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219A6-465B-8939-BE5A-CEB7BF27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and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F52B-5391-1397-1097-247BDE7E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FCAA2-F30F-34EF-AED9-48F3B0212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1350C-DA3F-02BF-A91C-4CDBC483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41348-D229-F608-B9CA-72D46EE4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and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03F4D-3007-CC8D-A1EE-51A9187FC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49177"/>
            <a:ext cx="2628900" cy="502778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8F1C6-565B-3920-0872-65644153C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49177"/>
            <a:ext cx="7734300" cy="5027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24E8-4CC4-81B7-D4F5-DE22C1AB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30302-756E-0EC5-C566-9A1846BD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CD62-AAF3-3C20-C1E5-451C30B84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A3E83-53D2-3E6A-52AE-3104757CC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4D183-578A-490B-1963-9866E514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8E34-98F1-D660-23EC-E9135ADB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- Title + Content w/ Left Side L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F39F-C09E-1A75-8226-EFE42BB9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9" y="1028185"/>
            <a:ext cx="77703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50D4-8FFC-0999-9567-78DC03206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58" y="2533135"/>
            <a:ext cx="7770341" cy="3643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ADC05A-6837-8D44-8461-D07768BB58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265" y="1396315"/>
            <a:ext cx="2605214" cy="4415523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0160-D3CD-E7EC-09DD-657637B3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n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F39F-C09E-1A75-8226-EFE42BB9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50D4-8FFC-0999-9567-78DC0320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ADFA-6E4D-9EB2-0D42-254454B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0160-D3CD-E7EC-09DD-657637B3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- Title and Content w/ Rounded Recta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F39F-C09E-1A75-8226-EFE42BB9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50D4-8FFC-0999-9567-78DC03206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135"/>
            <a:ext cx="4957119" cy="3643828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ADFA-6E4D-9EB2-0D42-254454B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0160-D3CD-E7EC-09DD-657637B3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AE327C-A68C-8FC7-189D-E25D3DAAD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1250" y="2533135"/>
            <a:ext cx="5162550" cy="3278704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2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- Title + Content w/ Half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F39F-C09E-1A75-8226-EFE42BB9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185"/>
            <a:ext cx="495711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50D4-8FFC-0999-9567-78DC03206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135"/>
            <a:ext cx="4957119" cy="3643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ADFA-6E4D-9EB2-0D42-254454B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55206"/>
            <a:ext cx="4972050" cy="365125"/>
          </a:xfrm>
        </p:spPr>
        <p:txBody>
          <a:bodyPr/>
          <a:lstStyle/>
          <a:p>
            <a:r>
              <a:rPr lang="en-US" dirty="0"/>
              <a:t>Presentation Title: Edit in 'Insert' tab -&gt; 'Header &amp; Footer' icon -&gt; Change footer text 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0160-D3CD-E7EC-09DD-657637B3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F0E6"/>
                </a:solidFill>
              </a:defRPr>
            </a:lvl1pPr>
          </a:lstStyle>
          <a:p>
            <a:fld id="{9ACFE85F-FDB0-0145-8569-7F71122AAF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2F7CC84-788A-1332-B4F3-6993A03F2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1250" y="1325217"/>
            <a:ext cx="5162550" cy="4486622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7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E747-C684-33D7-483C-B5CCD29A7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D5908-4C77-5F37-3DD0-FC6ED6193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71318-6D7A-2707-D91E-A0992B3C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Title: Edit in 'Insert' tab -&gt; 'Header &amp; Footer' icon -&gt; Change footer text 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60B08-06E6-E651-2838-5116C2E1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0A26C7-D174-F77C-81E8-266C220C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046740"/>
            <a:ext cx="10515600" cy="8239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3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nd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8F27-CB35-1636-257F-88418FF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046740"/>
            <a:ext cx="10515600" cy="8239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A64A5-3DA6-2966-B618-0D14F93D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93B86-E54E-5604-ED93-D033778C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1A782-1A35-537B-E865-F25F07499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E0044-7DF6-509D-69E8-3173D2B4B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0A586-F309-5349-74E4-63EA50A7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0BA46-1A36-547E-39A1-18304CCA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nd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EA9B-AEF5-F443-2A6C-36C9A420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4FE03-5513-F646-216B-9498463E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007A2-C447-7401-5954-FDF11174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69FC1-A211-B46F-747F-AD0D7DA1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1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E7A4-93D4-1896-0320-2B7E76D88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33135"/>
            <a:ext cx="10515600" cy="364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24CB-AA72-77AA-603D-396C4C871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520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2B49"/>
                </a:solidFill>
              </a:defRPr>
            </a:lvl1pPr>
          </a:lstStyle>
          <a:p>
            <a:r>
              <a:rPr lang="en-US"/>
              <a:t>Presentation Title: Edit in 'Insert' tab -&gt; 'Header &amp; Footer' icon -&gt; Change footer text 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1352-61D7-88C7-9309-9B0401D83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278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82B49"/>
                </a:solidFill>
              </a:defRPr>
            </a:lvl1pPr>
          </a:lstStyle>
          <a:p>
            <a:fld id="{9ACFE85F-FDB0-0145-8569-7F71122AAF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64" r:id="rId4"/>
    <p:sldLayoutId id="2147483661" r:id="rId5"/>
    <p:sldLayoutId id="2147483663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300">
          <a:solidFill>
            <a:srgbClr val="182B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100000"/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ebaim.org/resources/contrastchecke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microsoft.com/office/2014/relationships/chartEx" Target="../charts/chartEx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au/office/reduce-the-file-size-of-your-powerpoint-presentations-9548ffd4-d853-41e7-8e40-b606bca036b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EC1D8FB-A910-5F93-09A4-90CAB6511742}"/>
              </a:ext>
            </a:extLst>
          </p:cNvPr>
          <p:cNvSpPr txBox="1">
            <a:spLocks/>
          </p:cNvSpPr>
          <p:nvPr/>
        </p:nvSpPr>
        <p:spPr>
          <a:xfrm>
            <a:off x="1232763" y="1615988"/>
            <a:ext cx="98298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7500"/>
              </a:lnSpc>
              <a:spcBef>
                <a:spcPct val="0"/>
              </a:spcBef>
              <a:buNone/>
              <a:defRPr sz="8000" kern="1200" spc="-300">
                <a:solidFill>
                  <a:srgbClr val="182B4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Second Line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3388DB2-041C-E76A-984F-F8F833FDEF83}"/>
              </a:ext>
            </a:extLst>
          </p:cNvPr>
          <p:cNvSpPr txBox="1">
            <a:spLocks/>
          </p:cNvSpPr>
          <p:nvPr/>
        </p:nvSpPr>
        <p:spPr>
          <a:xfrm>
            <a:off x="1255880" y="4033233"/>
            <a:ext cx="9780372" cy="93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2400" b="0" i="0" kern="1200">
                <a:solidFill>
                  <a:srgbClr val="333333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69214"/>
                </a:solidFill>
              </a:rPr>
              <a:t>Presentation Subtitle That Can Be Long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109C87E-BE87-BB7E-AACE-F4CA134E3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372" y="466849"/>
            <a:ext cx="245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spc="150" baseline="0">
                <a:solidFill>
                  <a:srgbClr val="C6921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1CC8864-8B5B-5248-9E75-AAE0F496594A}" type="datetime4">
              <a:rPr lang="en-US" sz="2000" smtClean="0"/>
              <a:t>January 5, 2024</a:t>
            </a:fld>
            <a:endParaRPr lang="en-US" sz="2000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5AE8F5D5-CDBE-0029-1A2E-6BA18287A276}"/>
              </a:ext>
            </a:extLst>
          </p:cNvPr>
          <p:cNvSpPr txBox="1">
            <a:spLocks/>
          </p:cNvSpPr>
          <p:nvPr/>
        </p:nvSpPr>
        <p:spPr>
          <a:xfrm>
            <a:off x="1255880" y="4899174"/>
            <a:ext cx="6394450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400" b="0" i="0" kern="1200" spc="150" baseline="0">
                <a:solidFill>
                  <a:srgbClr val="C6921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400" b="0" i="0" kern="1200" spc="150" baseline="0">
                <a:solidFill>
                  <a:srgbClr val="C6921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400" b="0" i="0" kern="1200" spc="150" baseline="0">
                <a:solidFill>
                  <a:srgbClr val="C6921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400" b="0" i="0" kern="1200" spc="150" baseline="0">
                <a:solidFill>
                  <a:srgbClr val="C6921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400" b="0" i="0" kern="1200" spc="150" baseline="0">
                <a:solidFill>
                  <a:srgbClr val="C6921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PRESENTED BY YOUR NAME HERE</a:t>
            </a:r>
          </a:p>
        </p:txBody>
      </p:sp>
    </p:spTree>
    <p:extLst>
      <p:ext uri="{BB962C8B-B14F-4D97-AF65-F5344CB8AC3E}">
        <p14:creationId xmlns:p14="http://schemas.microsoft.com/office/powerpoint/2010/main" val="118820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2902857"/>
            <a:ext cx="2286964" cy="290898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Rum del ma </a:t>
            </a:r>
            <a:r>
              <a:rPr lang="en-US" sz="2000" dirty="0" err="1"/>
              <a:t>andae</a:t>
            </a:r>
            <a:r>
              <a:rPr lang="en-US" sz="2000" dirty="0"/>
              <a:t> </a:t>
            </a:r>
            <a:r>
              <a:rPr lang="en-US" sz="2000" dirty="0" err="1"/>
              <a:t>modita</a:t>
            </a:r>
            <a:r>
              <a:rPr lang="en-US" sz="2000" dirty="0"/>
              <a:t> </a:t>
            </a:r>
            <a:r>
              <a:rPr lang="en-US" sz="2000" dirty="0" err="1"/>
              <a:t>vollaut</a:t>
            </a:r>
            <a:r>
              <a:rPr lang="en-US" sz="2000" dirty="0"/>
              <a:t> </a:t>
            </a:r>
            <a:r>
              <a:rPr lang="en-US" sz="2000" dirty="0" err="1"/>
              <a:t>untiis</a:t>
            </a:r>
            <a:r>
              <a:rPr lang="en-US" sz="2000" dirty="0"/>
              <a:t> </a:t>
            </a:r>
            <a:r>
              <a:rPr lang="en-US" sz="2000" dirty="0" err="1"/>
              <a:t>reptas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qui id et, sit </a:t>
            </a:r>
            <a:r>
              <a:rPr lang="en-US" sz="2000" dirty="0" err="1"/>
              <a:t>quatempore</a:t>
            </a:r>
            <a:r>
              <a:rPr lang="en-US" sz="2000" dirty="0"/>
              <a:t> </a:t>
            </a:r>
            <a:r>
              <a:rPr lang="en-US" sz="2000" dirty="0" err="1"/>
              <a:t>nimus</a:t>
            </a:r>
            <a:endParaRPr lang="en-US" sz="2000" dirty="0"/>
          </a:p>
          <a:p>
            <a:r>
              <a:rPr lang="en-US" sz="2000" dirty="0" err="1"/>
              <a:t>Ximi</a:t>
            </a:r>
            <a:r>
              <a:rPr lang="en-US" sz="2000" dirty="0"/>
              <a:t>, </a:t>
            </a:r>
            <a:r>
              <a:rPr lang="en-US" sz="2000" dirty="0" err="1"/>
              <a:t>nonem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pelis</a:t>
            </a:r>
            <a:r>
              <a:rPr lang="en-US" sz="2000" dirty="0"/>
              <a:t> abo. Sit, sit </a:t>
            </a:r>
            <a:r>
              <a:rPr lang="en-US" sz="2000" dirty="0" err="1"/>
              <a:t>eum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que di </a:t>
            </a:r>
            <a:r>
              <a:rPr lang="en-US" sz="2000" dirty="0" err="1"/>
              <a:t>tem</a:t>
            </a:r>
            <a:r>
              <a:rPr lang="en-US" sz="2000" dirty="0"/>
              <a:t> vitas sin </a:t>
            </a:r>
            <a:r>
              <a:rPr lang="en-US" sz="2000" dirty="0" err="1"/>
              <a:t>estiusant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189F11-7CD4-FA22-01C2-C258D9095EB9}"/>
              </a:ext>
            </a:extLst>
          </p:cNvPr>
          <p:cNvSpPr/>
          <p:nvPr/>
        </p:nvSpPr>
        <p:spPr>
          <a:xfrm>
            <a:off x="838200" y="1420585"/>
            <a:ext cx="2286965" cy="1351643"/>
          </a:xfrm>
          <a:prstGeom prst="roundRect">
            <a:avLst/>
          </a:prstGeom>
          <a:noFill/>
          <a:ln w="19050">
            <a:solidFill>
              <a:srgbClr val="C692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B7E4C-3A4D-A156-EDB7-B1A6CB22FD9C}"/>
              </a:ext>
            </a:extLst>
          </p:cNvPr>
          <p:cNvSpPr txBox="1"/>
          <p:nvPr/>
        </p:nvSpPr>
        <p:spPr>
          <a:xfrm>
            <a:off x="1343783" y="1773240"/>
            <a:ext cx="127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182B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FE75E8-ED02-ED0B-3A2C-3E2604BAE718}"/>
              </a:ext>
            </a:extLst>
          </p:cNvPr>
          <p:cNvSpPr txBox="1">
            <a:spLocks/>
          </p:cNvSpPr>
          <p:nvPr/>
        </p:nvSpPr>
        <p:spPr>
          <a:xfrm>
            <a:off x="3588154" y="2911331"/>
            <a:ext cx="2286964" cy="2908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Rum del ma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andae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modita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untiis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reptas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qui id et,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quatempore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nimus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abo. Sit,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di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vitas sin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estiusant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BFBE374-09A5-72E2-49E4-D63C5EEC2046}"/>
              </a:ext>
            </a:extLst>
          </p:cNvPr>
          <p:cNvSpPr/>
          <p:nvPr/>
        </p:nvSpPr>
        <p:spPr>
          <a:xfrm>
            <a:off x="3588153" y="1429059"/>
            <a:ext cx="2286965" cy="1351643"/>
          </a:xfrm>
          <a:prstGeom prst="roundRect">
            <a:avLst/>
          </a:prstGeom>
          <a:noFill/>
          <a:ln w="19050">
            <a:solidFill>
              <a:srgbClr val="C692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3E3E5-E688-634C-351F-32DD17BF4386}"/>
              </a:ext>
            </a:extLst>
          </p:cNvPr>
          <p:cNvSpPr txBox="1"/>
          <p:nvPr/>
        </p:nvSpPr>
        <p:spPr>
          <a:xfrm>
            <a:off x="4093736" y="1781714"/>
            <a:ext cx="127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182B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ABBF89-C330-A798-17A3-547330AAE474}"/>
              </a:ext>
            </a:extLst>
          </p:cNvPr>
          <p:cNvSpPr txBox="1">
            <a:spLocks/>
          </p:cNvSpPr>
          <p:nvPr/>
        </p:nvSpPr>
        <p:spPr>
          <a:xfrm>
            <a:off x="6316885" y="1420585"/>
            <a:ext cx="5036914" cy="439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2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elementum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dictum,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non,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iaculis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007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ABBF89-C330-A798-17A3-547330AAE474}"/>
              </a:ext>
            </a:extLst>
          </p:cNvPr>
          <p:cNvSpPr txBox="1">
            <a:spLocks/>
          </p:cNvSpPr>
          <p:nvPr/>
        </p:nvSpPr>
        <p:spPr>
          <a:xfrm>
            <a:off x="838201" y="1420585"/>
            <a:ext cx="4957118" cy="141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11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444EE8-8488-7392-451F-F78C65A9F86F}"/>
              </a:ext>
            </a:extLst>
          </p:cNvPr>
          <p:cNvSpPr txBox="1">
            <a:spLocks/>
          </p:cNvSpPr>
          <p:nvPr/>
        </p:nvSpPr>
        <p:spPr>
          <a:xfrm>
            <a:off x="6096000" y="1420585"/>
            <a:ext cx="5257799" cy="141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167CCD-3E37-4320-3EE9-FB3C285E514C}"/>
              </a:ext>
            </a:extLst>
          </p:cNvPr>
          <p:cNvCxnSpPr/>
          <p:nvPr/>
        </p:nvCxnSpPr>
        <p:spPr>
          <a:xfrm>
            <a:off x="5795319" y="1327819"/>
            <a:ext cx="0" cy="46621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F53143-486E-497A-D751-FCE313AF1D69}"/>
              </a:ext>
            </a:extLst>
          </p:cNvPr>
          <p:cNvCxnSpPr>
            <a:cxnSpLocks/>
          </p:cNvCxnSpPr>
          <p:nvPr/>
        </p:nvCxnSpPr>
        <p:spPr>
          <a:xfrm>
            <a:off x="838200" y="3448878"/>
            <a:ext cx="1051559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E0A608-B599-FE40-B4EC-3A94BF17D464}"/>
              </a:ext>
            </a:extLst>
          </p:cNvPr>
          <p:cNvSpPr txBox="1">
            <a:spLocks/>
          </p:cNvSpPr>
          <p:nvPr/>
        </p:nvSpPr>
        <p:spPr>
          <a:xfrm>
            <a:off x="838200" y="4044516"/>
            <a:ext cx="4957118" cy="141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220E0F-B61D-C1DA-5F10-F96773C52FDE}"/>
              </a:ext>
            </a:extLst>
          </p:cNvPr>
          <p:cNvSpPr txBox="1">
            <a:spLocks/>
          </p:cNvSpPr>
          <p:nvPr/>
        </p:nvSpPr>
        <p:spPr>
          <a:xfrm>
            <a:off x="6095998" y="4040847"/>
            <a:ext cx="4957118" cy="141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685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ABBF89-C330-A798-17A3-547330AAE474}"/>
              </a:ext>
            </a:extLst>
          </p:cNvPr>
          <p:cNvSpPr txBox="1">
            <a:spLocks/>
          </p:cNvSpPr>
          <p:nvPr/>
        </p:nvSpPr>
        <p:spPr>
          <a:xfrm>
            <a:off x="838201" y="1420585"/>
            <a:ext cx="4957118" cy="439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2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elementum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dictum,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non,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iaculis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12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444EE8-8488-7392-451F-F78C65A9F86F}"/>
              </a:ext>
            </a:extLst>
          </p:cNvPr>
          <p:cNvSpPr txBox="1">
            <a:spLocks/>
          </p:cNvSpPr>
          <p:nvPr/>
        </p:nvSpPr>
        <p:spPr>
          <a:xfrm>
            <a:off x="6096000" y="1420585"/>
            <a:ext cx="5257799" cy="439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4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5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elementum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dictum,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non,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iaculis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994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ABBF89-C330-A798-17A3-547330AAE474}"/>
              </a:ext>
            </a:extLst>
          </p:cNvPr>
          <p:cNvSpPr txBox="1">
            <a:spLocks/>
          </p:cNvSpPr>
          <p:nvPr/>
        </p:nvSpPr>
        <p:spPr>
          <a:xfrm>
            <a:off x="838201" y="1420585"/>
            <a:ext cx="4957118" cy="439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2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elementum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dictum,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non,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iaculis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444EE8-8488-7392-451F-F78C65A9F86F}"/>
              </a:ext>
            </a:extLst>
          </p:cNvPr>
          <p:cNvSpPr txBox="1">
            <a:spLocks/>
          </p:cNvSpPr>
          <p:nvPr/>
        </p:nvSpPr>
        <p:spPr>
          <a:xfrm>
            <a:off x="6096000" y="1420585"/>
            <a:ext cx="5257799" cy="439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4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sagittis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cursus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in.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5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elementum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000" b="1" dirty="0">
              <a:solidFill>
                <a:srgbClr val="B28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Vestibulum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dictum,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ipsum non,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iaculis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167CCD-3E37-4320-3EE9-FB3C285E514C}"/>
              </a:ext>
            </a:extLst>
          </p:cNvPr>
          <p:cNvCxnSpPr/>
          <p:nvPr/>
        </p:nvCxnSpPr>
        <p:spPr>
          <a:xfrm>
            <a:off x="5795319" y="1327819"/>
            <a:ext cx="0" cy="46621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1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0F96-A530-1CA0-AB19-52569BDC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596"/>
            <a:ext cx="3932237" cy="16002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Colors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C97C3-F320-2DAF-20A6-CCDF58D7C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35796"/>
            <a:ext cx="3932237" cy="3033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Colors are based on </a:t>
            </a:r>
            <a:br>
              <a:rPr lang="en-US" sz="24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 San Diego and GPS approved brand guidelines.</a:t>
            </a:r>
          </a:p>
          <a:p>
            <a:pPr marL="0" indent="0">
              <a:buNone/>
            </a:pPr>
            <a:r>
              <a:rPr lang="en-US" sz="2400" dirty="0"/>
              <a:t>Primary colors are built into this template. </a:t>
            </a:r>
          </a:p>
          <a:p>
            <a:pPr marL="0" indent="0">
              <a:buNone/>
            </a:pPr>
            <a:r>
              <a:rPr lang="en-US" sz="2400" dirty="0"/>
              <a:t>Accent colors can be introduced as preferred,</a:t>
            </a:r>
            <a:br>
              <a:rPr lang="en-US" sz="2400" dirty="0"/>
            </a:br>
            <a:r>
              <a:rPr lang="en-US" sz="2400" dirty="0"/>
              <a:t>but please be aware of accessibility.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89163-37D4-18B4-9743-94D7A617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615E1-83D4-D298-CA55-C01FB30E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25251-3F9E-24DC-66F6-0D8D2C04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7112" y="1030819"/>
            <a:ext cx="6099858" cy="52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1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586"/>
            <a:ext cx="10214919" cy="1351643"/>
          </a:xfrm>
        </p:spPr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902857"/>
            <a:ext cx="10214919" cy="2908982"/>
          </a:xfrm>
        </p:spPr>
        <p:txBody>
          <a:bodyPr>
            <a:normAutofit/>
          </a:bodyPr>
          <a:lstStyle/>
          <a:p>
            <a:r>
              <a:rPr lang="en-US" sz="2000" dirty="0"/>
              <a:t>See: </a:t>
            </a:r>
            <a:r>
              <a:rPr lang="en-US" sz="2000" dirty="0">
                <a:solidFill>
                  <a:srgbClr val="0062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https://webaim.org/resources/</a:t>
            </a:r>
            <a:endParaRPr lang="en-US" sz="2000" dirty="0">
              <a:solidFill>
                <a:srgbClr val="00629B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 to the following for contrast checking: </a:t>
            </a:r>
            <a:r>
              <a:rPr lang="en-US" sz="2000" dirty="0">
                <a:solidFill>
                  <a:srgbClr val="00629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https://webaim.org/resources/contrastchecker/</a:t>
            </a:r>
            <a:endParaRPr lang="en-US" sz="2000" dirty="0">
              <a:solidFill>
                <a:srgbClr val="00629B"/>
              </a:solidFill>
            </a:endParaRPr>
          </a:p>
          <a:p>
            <a:r>
              <a:rPr lang="en-US" sz="2000" dirty="0"/>
              <a:t>Use accessible color contrasts with the font/background color combinations chosen. If you utilize this template and follow the guidelines and resources, the slideshow will be compliant and accessible according to WCAG 2.0 level AA standards.</a:t>
            </a:r>
          </a:p>
          <a:p>
            <a:r>
              <a:rPr lang="en-US" sz="2000" dirty="0"/>
              <a:t>If you want to use gold text, it has to be the </a:t>
            </a:r>
            <a:r>
              <a:rPr lang="en-US" sz="2000" dirty="0">
                <a:solidFill>
                  <a:srgbClr val="B28312"/>
                </a:solidFill>
              </a:rPr>
              <a:t>10% darker shade variant </a:t>
            </a:r>
            <a:r>
              <a:rPr lang="en-US" sz="20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#B28312</a:t>
            </a:r>
            <a:r>
              <a:rPr lang="en-US" sz="2000" dirty="0">
                <a:solidFill>
                  <a:srgbClr val="B28312"/>
                </a:solidFill>
              </a:rPr>
              <a:t> </a:t>
            </a:r>
            <a:r>
              <a:rPr lang="en-US" sz="2000" dirty="0"/>
              <a:t>(of the UC San Diego gold AND 18pt+ OR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14pt+ bold</a:t>
            </a:r>
            <a:r>
              <a:rPr lang="en-US" sz="2000" dirty="0"/>
              <a:t>.</a:t>
            </a:r>
          </a:p>
          <a:p>
            <a:r>
              <a:rPr lang="en-US" sz="2000" dirty="0"/>
              <a:t>Please examine any embedded graphs, charts, etc. for accessibility as well.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344"/>
            <a:ext cx="10214919" cy="1351643"/>
          </a:xfrm>
        </p:spPr>
        <p:txBody>
          <a:bodyPr/>
          <a:lstStyle/>
          <a:p>
            <a:r>
              <a:rPr lang="en-US" dirty="0"/>
              <a:t>Graphics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C5493D-8ED2-5098-185A-C86AE10F7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787183"/>
              </p:ext>
            </p:extLst>
          </p:nvPr>
        </p:nvGraphicFramePr>
        <p:xfrm>
          <a:off x="380999" y="2258580"/>
          <a:ext cx="3890059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DD80A77B-C1A8-A48D-20F7-874CB2ACA7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63324037"/>
                  </p:ext>
                </p:extLst>
              </p:nvPr>
            </p:nvGraphicFramePr>
            <p:xfrm>
              <a:off x="4271058" y="2186504"/>
              <a:ext cx="3471120" cy="3657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DD80A77B-C1A8-A48D-20F7-874CB2ACA7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1058" y="2186504"/>
                <a:ext cx="3471120" cy="3657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8F9036-1382-4FB4-A990-F0904DB3B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875798"/>
              </p:ext>
            </p:extLst>
          </p:nvPr>
        </p:nvGraphicFramePr>
        <p:xfrm>
          <a:off x="7966920" y="2186504"/>
          <a:ext cx="368833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433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214919" cy="1351643"/>
          </a:xfrm>
        </p:spPr>
        <p:txBody>
          <a:bodyPr/>
          <a:lstStyle/>
          <a:p>
            <a:r>
              <a:rPr lang="en-US" dirty="0"/>
              <a:t>Basic Slide (Sand – Horizontal Branding)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161D-7A22-A67F-8A93-5921AF9B6549}"/>
              </a:ext>
            </a:extLst>
          </p:cNvPr>
          <p:cNvSpPr txBox="1">
            <a:spLocks/>
          </p:cNvSpPr>
          <p:nvPr/>
        </p:nvSpPr>
        <p:spPr>
          <a:xfrm>
            <a:off x="838200" y="1351642"/>
            <a:ext cx="10214919" cy="443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Please feel free to delete the ”Presentation Title” text and/or page number in the footer of this slide type.</a:t>
            </a:r>
          </a:p>
          <a:p>
            <a:r>
              <a:rPr lang="en-US" sz="2000" dirty="0"/>
              <a:t>This slide type is best used for large images, graphs, etc.</a:t>
            </a:r>
          </a:p>
          <a:p>
            <a:r>
              <a:rPr lang="en-US" sz="2000" dirty="0"/>
              <a:t>Copy/duplicate this slide to create additional slides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48992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214919" cy="1351643"/>
          </a:xfrm>
        </p:spPr>
        <p:txBody>
          <a:bodyPr/>
          <a:lstStyle/>
          <a:p>
            <a:r>
              <a:rPr lang="en-US" dirty="0"/>
              <a:t>Basic Slide (White – Horizontal Branding)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161D-7A22-A67F-8A93-5921AF9B6549}"/>
              </a:ext>
            </a:extLst>
          </p:cNvPr>
          <p:cNvSpPr txBox="1">
            <a:spLocks/>
          </p:cNvSpPr>
          <p:nvPr/>
        </p:nvSpPr>
        <p:spPr>
          <a:xfrm>
            <a:off x="838200" y="1351642"/>
            <a:ext cx="10214919" cy="443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Please feel free to delete the ”Presentation Title” text and/or page number in the footer of this slide type.</a:t>
            </a:r>
          </a:p>
          <a:p>
            <a:r>
              <a:rPr lang="en-US" sz="2000" dirty="0"/>
              <a:t>This slide type is best used for large images, graphs, etc.</a:t>
            </a:r>
          </a:p>
          <a:p>
            <a:r>
              <a:rPr lang="en-US" sz="2000" dirty="0"/>
              <a:t>Copy/duplicate this slide to create additional slides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44771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214919" cy="1351643"/>
          </a:xfrm>
        </p:spPr>
        <p:txBody>
          <a:bodyPr/>
          <a:lstStyle/>
          <a:p>
            <a:r>
              <a:rPr lang="en-US" dirty="0"/>
              <a:t>Basic Slide (Light Blue – Horizontal Branding)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161D-7A22-A67F-8A93-5921AF9B6549}"/>
              </a:ext>
            </a:extLst>
          </p:cNvPr>
          <p:cNvSpPr txBox="1">
            <a:spLocks/>
          </p:cNvSpPr>
          <p:nvPr/>
        </p:nvSpPr>
        <p:spPr>
          <a:xfrm>
            <a:off x="838200" y="1351642"/>
            <a:ext cx="10214919" cy="443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Please feel free to delete the ”Presentation Title” text and/or page number in the footer of this slide type.</a:t>
            </a:r>
          </a:p>
          <a:p>
            <a:r>
              <a:rPr lang="en-US" sz="2000" dirty="0"/>
              <a:t>This slide type is best used for large images, graphs, etc.</a:t>
            </a:r>
          </a:p>
          <a:p>
            <a:r>
              <a:rPr lang="en-US" sz="2000" dirty="0"/>
              <a:t>Copy/duplicate this slide to create additional slides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5847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586"/>
            <a:ext cx="4957119" cy="1351643"/>
          </a:xfrm>
        </p:spPr>
        <p:txBody>
          <a:bodyPr>
            <a:normAutofit fontScale="90000"/>
          </a:bodyPr>
          <a:lstStyle/>
          <a:p>
            <a:r>
              <a:rPr lang="en-US" dirty="0"/>
              <a:t>Headings: Calibri Light, Navy #182B49, 44 pt. (preferred)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902857"/>
            <a:ext cx="4957119" cy="2908982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Body text: Calibri, Black #404040, 20 pt. (preferred); </a:t>
            </a:r>
            <a:r>
              <a:rPr lang="en-US" sz="2000" u="sng" dirty="0">
                <a:solidFill>
                  <a:srgbClr val="00629B"/>
                </a:solidFill>
              </a:rPr>
              <a:t>links</a:t>
            </a:r>
            <a:r>
              <a:rPr lang="en-US" sz="2000" dirty="0"/>
              <a:t> (</a:t>
            </a:r>
            <a:r>
              <a:rPr lang="en-US" sz="2000" u="sng" dirty="0"/>
              <a:t>underline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629B"/>
                </a:solidFill>
              </a:rPr>
              <a:t>Blue #00629B</a:t>
            </a:r>
            <a:r>
              <a:rPr lang="en-US" sz="2000" dirty="0"/>
              <a:t>) </a:t>
            </a:r>
          </a:p>
          <a:p>
            <a:r>
              <a:rPr lang="en-US" sz="2000" dirty="0"/>
              <a:t>We recommended that you do not go below 16 pt. font to ensure readability and accessibility</a:t>
            </a:r>
          </a:p>
          <a:p>
            <a:r>
              <a:rPr lang="en-US" sz="2000" dirty="0"/>
              <a:t>Variations to these standards may include italic, bold and </a:t>
            </a:r>
            <a:r>
              <a:rPr lang="en-US" sz="2000" dirty="0">
                <a:solidFill>
                  <a:srgbClr val="B28312"/>
                </a:solidFill>
              </a:rPr>
              <a:t>color text (#B28312) </a:t>
            </a:r>
            <a:r>
              <a:rPr lang="en-US" sz="2000" dirty="0"/>
              <a:t>for added emphasis and style</a:t>
            </a:r>
          </a:p>
          <a:p>
            <a:r>
              <a:rPr lang="en-US" sz="2000" dirty="0"/>
              <a:t>Color choices are noted later in detail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BF86286-D9B7-A7BB-4E9A-D86D3E6A61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50" y="1420586"/>
            <a:ext cx="5162550" cy="4391253"/>
          </a:xfrm>
        </p:spPr>
      </p:pic>
    </p:spTree>
    <p:extLst>
      <p:ext uri="{BB962C8B-B14F-4D97-AF65-F5344CB8AC3E}">
        <p14:creationId xmlns:p14="http://schemas.microsoft.com/office/powerpoint/2010/main" val="1402695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214919" cy="1351643"/>
          </a:xfrm>
        </p:spPr>
        <p:txBody>
          <a:bodyPr/>
          <a:lstStyle/>
          <a:p>
            <a:r>
              <a:rPr lang="en-US" dirty="0"/>
              <a:t>Basic Slide (Sand – Vertical Branding)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161D-7A22-A67F-8A93-5921AF9B6549}"/>
              </a:ext>
            </a:extLst>
          </p:cNvPr>
          <p:cNvSpPr txBox="1">
            <a:spLocks/>
          </p:cNvSpPr>
          <p:nvPr/>
        </p:nvSpPr>
        <p:spPr>
          <a:xfrm>
            <a:off x="838200" y="1351642"/>
            <a:ext cx="10214919" cy="443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Please feel free to delete the ”Presentation Title” text and/or page number in the footer of this slide type.</a:t>
            </a:r>
          </a:p>
          <a:p>
            <a:r>
              <a:rPr lang="en-US" sz="2000" dirty="0"/>
              <a:t>This slide type is best used for large images, graphs, etc.</a:t>
            </a:r>
          </a:p>
          <a:p>
            <a:r>
              <a:rPr lang="en-US" sz="2000" dirty="0"/>
              <a:t>Copy/duplicate this slide to create additional slides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927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214919" cy="1351643"/>
          </a:xfrm>
        </p:spPr>
        <p:txBody>
          <a:bodyPr/>
          <a:lstStyle/>
          <a:p>
            <a:r>
              <a:rPr lang="en-US" dirty="0"/>
              <a:t>Basic Slide (White – Vertical Branding)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161D-7A22-A67F-8A93-5921AF9B6549}"/>
              </a:ext>
            </a:extLst>
          </p:cNvPr>
          <p:cNvSpPr txBox="1">
            <a:spLocks/>
          </p:cNvSpPr>
          <p:nvPr/>
        </p:nvSpPr>
        <p:spPr>
          <a:xfrm>
            <a:off x="838200" y="1351642"/>
            <a:ext cx="10214919" cy="443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Please feel free to delete the ”Presentation Title” text and/or page number in the footer of this slide type.</a:t>
            </a:r>
          </a:p>
          <a:p>
            <a:r>
              <a:rPr lang="en-US" sz="2000" dirty="0"/>
              <a:t>This slide type is best used for large images, graphs, etc.</a:t>
            </a:r>
          </a:p>
          <a:p>
            <a:r>
              <a:rPr lang="en-US" sz="2000" dirty="0"/>
              <a:t>Copy/duplicate this slide to create additional slides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7993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214919" cy="1351643"/>
          </a:xfrm>
        </p:spPr>
        <p:txBody>
          <a:bodyPr/>
          <a:lstStyle/>
          <a:p>
            <a:r>
              <a:rPr lang="en-US" dirty="0"/>
              <a:t>Basic Slide (Light Blue – Vertical Branding)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161D-7A22-A67F-8A93-5921AF9B6549}"/>
              </a:ext>
            </a:extLst>
          </p:cNvPr>
          <p:cNvSpPr txBox="1">
            <a:spLocks/>
          </p:cNvSpPr>
          <p:nvPr/>
        </p:nvSpPr>
        <p:spPr>
          <a:xfrm>
            <a:off x="838200" y="1351642"/>
            <a:ext cx="10214919" cy="443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Please feel free to delete the ”Presentation Title” text and/or page number in the footer of this slide type.</a:t>
            </a:r>
          </a:p>
          <a:p>
            <a:r>
              <a:rPr lang="en-US" sz="2000" dirty="0"/>
              <a:t>This slide type is best used for large images, graphs, etc.</a:t>
            </a:r>
          </a:p>
          <a:p>
            <a:r>
              <a:rPr lang="en-US" sz="2000" dirty="0"/>
              <a:t>Copy/duplicate this slide to create additional slides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77855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09FC83-7777-6740-7F4E-295239D6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2780"/>
            <a:ext cx="3200400" cy="365125"/>
          </a:xfrm>
        </p:spPr>
        <p:txBody>
          <a:bodyPr/>
          <a:lstStyle/>
          <a:p>
            <a:fld id="{9ACFE85F-FDB0-0145-8569-7F71122AAFB1}" type="slidenum">
              <a:rPr lang="en-US" smtClean="0"/>
              <a:t>23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054C-1759-544F-6D6D-6EB39EFD7573}"/>
              </a:ext>
            </a:extLst>
          </p:cNvPr>
          <p:cNvSpPr txBox="1">
            <a:spLocks/>
          </p:cNvSpPr>
          <p:nvPr/>
        </p:nvSpPr>
        <p:spPr>
          <a:xfrm>
            <a:off x="838200" y="5539421"/>
            <a:ext cx="9780372" cy="93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2400" b="0" i="0" kern="1200">
                <a:solidFill>
                  <a:srgbClr val="333333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150" dirty="0">
                <a:solidFill>
                  <a:srgbClr val="C69214"/>
                </a:solidFill>
              </a:rPr>
              <a:t>GPS.UCSD.EDU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A91D0-EBA9-3D8F-3820-015F937C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460" y="4670954"/>
            <a:ext cx="4957119" cy="939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spc="300" dirty="0">
                <a:solidFill>
                  <a:srgbClr val="C69214"/>
                </a:solidFill>
              </a:rPr>
              <a:t>EMAIL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err="1">
                <a:solidFill>
                  <a:schemeClr val="bg1"/>
                </a:solidFill>
              </a:rPr>
              <a:t>your-email@ucsd.edu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8CB766-4E12-BA49-A13A-D992394C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546"/>
            <a:ext cx="4669120" cy="3205408"/>
          </a:xfrm>
        </p:spPr>
        <p:txBody>
          <a:bodyPr anchor="t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200" spc="0" dirty="0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Innovators.</a:t>
            </a:r>
            <a:br>
              <a:rPr lang="en-US" sz="2200" spc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spc="0" dirty="0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Problem solvers. </a:t>
            </a:r>
            <a:br>
              <a:rPr lang="en-US" sz="2200" spc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spc="0" dirty="0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Policy experts.</a:t>
            </a:r>
            <a:br>
              <a:rPr lang="en-US" sz="6600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7909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09FC83-7777-6740-7F4E-295239D6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2780"/>
            <a:ext cx="3200400" cy="365125"/>
          </a:xfrm>
        </p:spPr>
        <p:txBody>
          <a:bodyPr/>
          <a:lstStyle/>
          <a:p>
            <a:fld id="{9ACFE85F-FDB0-0145-8569-7F71122AAFB1}" type="slidenum">
              <a:rPr lang="en-US" smtClean="0"/>
              <a:t>24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054C-1759-544F-6D6D-6EB39EFD7573}"/>
              </a:ext>
            </a:extLst>
          </p:cNvPr>
          <p:cNvSpPr txBox="1">
            <a:spLocks/>
          </p:cNvSpPr>
          <p:nvPr/>
        </p:nvSpPr>
        <p:spPr>
          <a:xfrm>
            <a:off x="838200" y="5539421"/>
            <a:ext cx="9780372" cy="93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2400" b="0" i="0" kern="1200">
                <a:solidFill>
                  <a:srgbClr val="333333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150" dirty="0">
                <a:solidFill>
                  <a:srgbClr val="C69214"/>
                </a:solidFill>
              </a:rPr>
              <a:t>GPS.UCSD.EDU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A91D0-EBA9-3D8F-3820-015F937C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460" y="4670954"/>
            <a:ext cx="4957119" cy="939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spc="300" dirty="0">
                <a:solidFill>
                  <a:srgbClr val="C69214"/>
                </a:solidFill>
              </a:rPr>
              <a:t>EMAIL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err="1">
                <a:solidFill>
                  <a:schemeClr val="bg1"/>
                </a:solidFill>
              </a:rPr>
              <a:t>your-email@ucsd.edu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8CB766-4E12-BA49-A13A-D992394C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546"/>
            <a:ext cx="4669120" cy="3205408"/>
          </a:xfrm>
        </p:spPr>
        <p:txBody>
          <a:bodyPr anchor="t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200" spc="0" dirty="0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Innovators.</a:t>
            </a:r>
            <a:br>
              <a:rPr lang="en-US" sz="2200" spc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spc="0" dirty="0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Problem solvers. </a:t>
            </a:r>
            <a:br>
              <a:rPr lang="en-US" sz="2200" spc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spc="0" dirty="0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Policy experts.</a:t>
            </a:r>
            <a:br>
              <a:rPr lang="en-US" sz="6600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8198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DE86816-4130-462B-5F7B-F636F3ED9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35" y="1420586"/>
            <a:ext cx="5162550" cy="4391253"/>
          </a:xfrm>
          <a:prstGeom prst="round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146" y="1420586"/>
            <a:ext cx="4957119" cy="1351643"/>
          </a:xfrm>
        </p:spPr>
        <p:txBody>
          <a:bodyPr/>
          <a:lstStyle/>
          <a:p>
            <a:r>
              <a:rPr lang="en-US" dirty="0"/>
              <a:t>Rounded Rectangle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4146" y="2902857"/>
            <a:ext cx="4957119" cy="2908982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Go to Insert &gt; Shapes and choose a Rounded Rectangle shape (rounded rectangles align with branding). Drag over an area of the slide to place the shape.</a:t>
            </a:r>
          </a:p>
          <a:p>
            <a:r>
              <a:rPr lang="en-US" sz="2000" dirty="0"/>
              <a:t>Select the shape. Right-click &gt; Format Shape &gt; Shape Fill &gt; Picture &gt; Insert From a File.</a:t>
            </a:r>
          </a:p>
          <a:p>
            <a:r>
              <a:rPr lang="en-US" sz="2000" dirty="0"/>
              <a:t>Choose the preferred image file.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586"/>
            <a:ext cx="10214919" cy="1351643"/>
          </a:xfrm>
        </p:spPr>
        <p:txBody>
          <a:bodyPr/>
          <a:lstStyle/>
          <a:p>
            <a:r>
              <a:rPr lang="en-US" dirty="0" err="1"/>
              <a:t>Onsequodi</a:t>
            </a:r>
            <a:r>
              <a:rPr lang="en-US" dirty="0"/>
              <a:t> </a:t>
            </a:r>
            <a:r>
              <a:rPr lang="en-US" dirty="0" err="1"/>
              <a:t>omnimusae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section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902857"/>
            <a:ext cx="10214919" cy="2908982"/>
          </a:xfrm>
        </p:spPr>
        <p:txBody>
          <a:bodyPr>
            <a:normAutofit/>
          </a:bodyPr>
          <a:lstStyle/>
          <a:p>
            <a:r>
              <a:rPr lang="en-US" sz="2000" dirty="0"/>
              <a:t>Rum del ma </a:t>
            </a:r>
            <a:r>
              <a:rPr lang="en-US" sz="2000" dirty="0" err="1"/>
              <a:t>andae</a:t>
            </a:r>
            <a:r>
              <a:rPr lang="en-US" sz="2000" dirty="0"/>
              <a:t> </a:t>
            </a:r>
            <a:r>
              <a:rPr lang="en-US" sz="2000" dirty="0" err="1"/>
              <a:t>modita</a:t>
            </a:r>
            <a:r>
              <a:rPr lang="en-US" sz="2000" dirty="0"/>
              <a:t> </a:t>
            </a:r>
            <a:r>
              <a:rPr lang="en-US" sz="2000" dirty="0" err="1"/>
              <a:t>vollaut</a:t>
            </a:r>
            <a:r>
              <a:rPr lang="en-US" sz="2000" dirty="0"/>
              <a:t> </a:t>
            </a:r>
            <a:r>
              <a:rPr lang="en-US" sz="2000" dirty="0" err="1"/>
              <a:t>untiis</a:t>
            </a:r>
            <a:r>
              <a:rPr lang="en-US" sz="2000" dirty="0"/>
              <a:t> </a:t>
            </a:r>
            <a:r>
              <a:rPr lang="en-US" sz="2000" dirty="0" err="1"/>
              <a:t>reptas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qui id et, sit </a:t>
            </a:r>
            <a:r>
              <a:rPr lang="en-US" sz="2000" dirty="0" err="1"/>
              <a:t>quatempore</a:t>
            </a:r>
            <a:r>
              <a:rPr lang="en-US" sz="2000" dirty="0"/>
              <a:t> </a:t>
            </a:r>
            <a:r>
              <a:rPr lang="en-US" sz="2000" dirty="0" err="1"/>
              <a:t>nimus</a:t>
            </a:r>
            <a:endParaRPr lang="en-US" sz="2000" dirty="0"/>
          </a:p>
          <a:p>
            <a:r>
              <a:rPr lang="en-US" sz="2000" dirty="0" err="1"/>
              <a:t>Ximi</a:t>
            </a:r>
            <a:r>
              <a:rPr lang="en-US" sz="2000" dirty="0"/>
              <a:t>, </a:t>
            </a:r>
            <a:r>
              <a:rPr lang="en-US" sz="2000" dirty="0" err="1"/>
              <a:t>nonem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pelis</a:t>
            </a:r>
            <a:r>
              <a:rPr lang="en-US" sz="2000" dirty="0"/>
              <a:t> abo. Sit, sit </a:t>
            </a:r>
            <a:r>
              <a:rPr lang="en-US" sz="2000" dirty="0" err="1"/>
              <a:t>eum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que di </a:t>
            </a:r>
            <a:r>
              <a:rPr lang="en-US" sz="2000" dirty="0" err="1"/>
              <a:t>tem</a:t>
            </a:r>
            <a:r>
              <a:rPr lang="en-US" sz="2000" dirty="0"/>
              <a:t> vitas sin </a:t>
            </a:r>
            <a:r>
              <a:rPr lang="en-US" sz="2000" dirty="0" err="1"/>
              <a:t>estiusant</a:t>
            </a:r>
            <a:endParaRPr lang="en-US" sz="2000" dirty="0"/>
          </a:p>
          <a:p>
            <a:r>
              <a:rPr lang="en-US" sz="2000" dirty="0"/>
              <a:t>Que num </a:t>
            </a:r>
            <a:r>
              <a:rPr lang="en-US" sz="2000" dirty="0" err="1"/>
              <a:t>nes</a:t>
            </a:r>
            <a:r>
              <a:rPr lang="en-US" sz="2000" dirty="0"/>
              <a:t> dem </a:t>
            </a:r>
            <a:r>
              <a:rPr lang="en-US" sz="2000" dirty="0" err="1"/>
              <a:t>consentio</a:t>
            </a:r>
            <a:r>
              <a:rPr lang="en-US" sz="2000" dirty="0"/>
              <a:t> </a:t>
            </a:r>
            <a:r>
              <a:rPr lang="en-US" sz="2000" dirty="0" err="1"/>
              <a:t>optaere</a:t>
            </a:r>
            <a:r>
              <a:rPr lang="en-US" sz="2000" dirty="0"/>
              <a:t> </a:t>
            </a:r>
            <a:r>
              <a:rPr lang="en-US" sz="2000" dirty="0" err="1"/>
              <a:t>hendella</a:t>
            </a:r>
            <a:r>
              <a:rPr lang="en-US" sz="2000" dirty="0"/>
              <a:t> </a:t>
            </a:r>
            <a:r>
              <a:rPr lang="en-US" sz="2000" dirty="0" err="1"/>
              <a:t>ditio</a:t>
            </a:r>
            <a:r>
              <a:rPr lang="en-US" sz="2000" dirty="0"/>
              <a:t> </a:t>
            </a:r>
            <a:r>
              <a:rPr lang="en-US" sz="2000" dirty="0" err="1"/>
              <a:t>ipsamusdae</a:t>
            </a:r>
            <a:r>
              <a:rPr lang="en-US" sz="2000" dirty="0"/>
              <a:t> num </a:t>
            </a:r>
            <a:r>
              <a:rPr lang="en-US" sz="2000" dirty="0" err="1"/>
              <a:t>volore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Comnimus</a:t>
            </a:r>
            <a:r>
              <a:rPr lang="en-US" sz="2000" dirty="0"/>
              <a:t> </a:t>
            </a:r>
            <a:r>
              <a:rPr lang="en-US" sz="2000" dirty="0" err="1"/>
              <a:t>eum</a:t>
            </a:r>
            <a:r>
              <a:rPr lang="en-US" sz="2000" dirty="0"/>
              <a:t> </a:t>
            </a:r>
            <a:r>
              <a:rPr lang="en-US" sz="2000" dirty="0" err="1"/>
              <a:t>reniente</a:t>
            </a:r>
            <a:r>
              <a:rPr lang="en-US" sz="2000" dirty="0"/>
              <a:t> </a:t>
            </a:r>
            <a:r>
              <a:rPr lang="en-US" sz="2000" dirty="0" err="1"/>
              <a:t>vendand</a:t>
            </a:r>
            <a:r>
              <a:rPr lang="en-US" sz="2000" dirty="0"/>
              <a:t> </a:t>
            </a:r>
            <a:r>
              <a:rPr lang="en-US" sz="2000" dirty="0" err="1"/>
              <a:t>itatibusam</a:t>
            </a:r>
            <a:r>
              <a:rPr lang="en-US" sz="2000" dirty="0"/>
              <a:t> </a:t>
            </a:r>
            <a:r>
              <a:rPr lang="en-US" sz="2000" dirty="0" err="1"/>
              <a:t>quodis</a:t>
            </a:r>
            <a:r>
              <a:rPr lang="en-US" sz="2000" dirty="0"/>
              <a:t> </a:t>
            </a:r>
            <a:r>
              <a:rPr lang="en-US" sz="2000" dirty="0" err="1"/>
              <a:t>dollorum</a:t>
            </a:r>
            <a:r>
              <a:rPr lang="en-US" sz="2000" dirty="0"/>
              <a:t> is </a:t>
            </a:r>
            <a:r>
              <a:rPr lang="en-US" sz="2000" dirty="0" err="1"/>
              <a:t>doluptat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using this approved Gold (#B28312) in bold at 24 pt. for a call out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586"/>
            <a:ext cx="10214919" cy="1351643"/>
          </a:xfrm>
        </p:spPr>
        <p:txBody>
          <a:bodyPr/>
          <a:lstStyle/>
          <a:p>
            <a:r>
              <a:rPr lang="en-US" dirty="0"/>
              <a:t>Compressing a PowerPoint Slideshow</a:t>
            </a:r>
            <a:br>
              <a:rPr lang="en-US" dirty="0"/>
            </a:br>
            <a:r>
              <a:rPr lang="en-US" dirty="0"/>
              <a:t>for Smaller File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902857"/>
            <a:ext cx="10214919" cy="290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you find that your file is too large to share or upload, consider compressing the images in your slideshow to reduce the file size. Here are the steps to follow:</a:t>
            </a:r>
          </a:p>
          <a:p>
            <a:r>
              <a:rPr lang="en-US" sz="2000" dirty="0"/>
              <a:t>Go to </a:t>
            </a:r>
            <a:r>
              <a:rPr lang="en-US" sz="2000" i="1" dirty="0"/>
              <a:t>File</a:t>
            </a:r>
            <a:r>
              <a:rPr lang="en-US" sz="2000" dirty="0"/>
              <a:t> → </a:t>
            </a:r>
            <a:r>
              <a:rPr lang="en-US" sz="2000" i="1" dirty="0"/>
              <a:t>Compress Pictures </a:t>
            </a:r>
            <a:r>
              <a:rPr lang="en-US" sz="2000" dirty="0"/>
              <a:t>→ Change </a:t>
            </a:r>
            <a:r>
              <a:rPr lang="en-US" sz="2000" i="1" dirty="0"/>
              <a:t>Picture Quality </a:t>
            </a:r>
            <a:r>
              <a:rPr lang="en-US" sz="2000" dirty="0"/>
              <a:t>as needed → Use </a:t>
            </a:r>
            <a:r>
              <a:rPr lang="en-US" sz="2000" i="1" dirty="0"/>
              <a:t>Delete cropped areas of pictures </a:t>
            </a:r>
            <a:r>
              <a:rPr lang="en-US" sz="2000" dirty="0"/>
              <a:t>for additional file size reduction → Save your slideshow</a:t>
            </a:r>
            <a:br>
              <a:rPr lang="en-US" sz="2000" dirty="0"/>
            </a:br>
            <a:r>
              <a:rPr lang="en-US" sz="2000" dirty="0"/>
              <a:t>(recommendation: save as a new file, indicating it’s the compressed version in the filename, and keep your high quality version for future edits)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For more information, please visit: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Reduce the file size of your PowerPoint presentations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4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B887-93D9-A918-65E1-ACB18E64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185"/>
            <a:ext cx="10515600" cy="444664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Basic background with large headline callout.</a:t>
            </a:r>
            <a:b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Calibri Light, Bold, 80 pt.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72FB-81E3-EF34-904F-0B86BF5D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253CA-2168-2C7C-D3A0-89EEBBF8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0F96-A530-1CA0-AB19-52569BDCB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Large headline callout</a:t>
            </a:r>
            <a:b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Calibri Light, Bold, 72 pt.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C97C3-F320-2DAF-20A6-CCDF58D7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B28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SUBHEADER (Calibri, bold, Gold #B28312, 24 pt.) </a:t>
            </a:r>
          </a:p>
          <a:p>
            <a:r>
              <a:rPr lang="en-US" sz="2400" dirty="0"/>
              <a:t>Body text, Calibri, 24 pt. (preferred) with sample text. </a:t>
            </a:r>
            <a:br>
              <a:rPr lang="en-US" sz="2400" dirty="0"/>
            </a:br>
            <a:r>
              <a:rPr lang="en-US" sz="2400" dirty="0"/>
              <a:t>Rum del ma </a:t>
            </a:r>
            <a:r>
              <a:rPr lang="en-US" sz="2400" dirty="0" err="1"/>
              <a:t>andae</a:t>
            </a:r>
            <a:r>
              <a:rPr lang="en-US" sz="2400" dirty="0"/>
              <a:t> </a:t>
            </a:r>
            <a:r>
              <a:rPr lang="en-US" sz="2400" dirty="0" err="1"/>
              <a:t>modita</a:t>
            </a:r>
            <a:r>
              <a:rPr lang="en-US" sz="2400" dirty="0"/>
              <a:t> </a:t>
            </a:r>
            <a:r>
              <a:rPr lang="en-US" sz="2400" dirty="0" err="1"/>
              <a:t>vollaut</a:t>
            </a:r>
            <a:r>
              <a:rPr lang="en-US" sz="2400" dirty="0"/>
              <a:t> </a:t>
            </a:r>
            <a:r>
              <a:rPr lang="en-US" sz="2400" dirty="0" err="1"/>
              <a:t>untiis</a:t>
            </a:r>
            <a:r>
              <a:rPr lang="en-US" sz="2400" dirty="0"/>
              <a:t> </a:t>
            </a:r>
            <a:r>
              <a:rPr lang="en-US" sz="2400" dirty="0" err="1"/>
              <a:t>reptas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qui id et, sit </a:t>
            </a:r>
            <a:r>
              <a:rPr lang="en-US" sz="2400" dirty="0" err="1"/>
              <a:t>quatempore</a:t>
            </a:r>
            <a:r>
              <a:rPr lang="en-US" sz="2400" dirty="0"/>
              <a:t> </a:t>
            </a:r>
            <a:r>
              <a:rPr lang="en-US" sz="2400" dirty="0" err="1"/>
              <a:t>nimus</a:t>
            </a:r>
            <a:r>
              <a:rPr lang="en-US" sz="2400" dirty="0"/>
              <a:t>. </a:t>
            </a:r>
            <a:r>
              <a:rPr lang="en-US" sz="2400" dirty="0" err="1"/>
              <a:t>Ximi</a:t>
            </a:r>
            <a:r>
              <a:rPr lang="en-US" sz="2400" dirty="0"/>
              <a:t>, </a:t>
            </a:r>
            <a:r>
              <a:rPr lang="en-US" sz="2400" dirty="0" err="1"/>
              <a:t>nonem</a:t>
            </a:r>
            <a:r>
              <a:rPr lang="en-US" sz="2400" dirty="0"/>
              <a:t> </a:t>
            </a:r>
            <a:r>
              <a:rPr lang="en-US" sz="2400" dirty="0" err="1"/>
              <a:t>aut</a:t>
            </a:r>
            <a:r>
              <a:rPr lang="en-US" sz="2400" dirty="0"/>
              <a:t> </a:t>
            </a:r>
            <a:r>
              <a:rPr lang="en-US" sz="2400" dirty="0" err="1"/>
              <a:t>pelis</a:t>
            </a:r>
            <a:r>
              <a:rPr lang="en-US" sz="2400" dirty="0"/>
              <a:t> abo. Sit, sit </a:t>
            </a:r>
            <a:r>
              <a:rPr lang="en-US" sz="2400" dirty="0" err="1"/>
              <a:t>eum</a:t>
            </a:r>
            <a:r>
              <a:rPr lang="en-US" sz="2400" dirty="0"/>
              <a:t> </a:t>
            </a:r>
            <a:r>
              <a:rPr lang="en-US" sz="2400" dirty="0" err="1"/>
              <a:t>quis</a:t>
            </a:r>
            <a:r>
              <a:rPr lang="en-US" sz="2400" dirty="0"/>
              <a:t> que.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89163-37D4-18B4-9743-94D7A617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615E1-83D4-D298-CA55-C01FB30E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3DF-5271-ED3F-C458-29FDC9D0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586"/>
            <a:ext cx="4957119" cy="1351643"/>
          </a:xfrm>
        </p:spPr>
        <p:txBody>
          <a:bodyPr/>
          <a:lstStyle/>
          <a:p>
            <a:r>
              <a:rPr lang="en-US" dirty="0" err="1"/>
              <a:t>Onsequodi</a:t>
            </a:r>
            <a:r>
              <a:rPr lang="en-US" dirty="0"/>
              <a:t> </a:t>
            </a:r>
            <a:r>
              <a:rPr lang="en-US" dirty="0" err="1"/>
              <a:t>omnimusae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section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902857"/>
            <a:ext cx="4957119" cy="2908982"/>
          </a:xfrm>
        </p:spPr>
        <p:txBody>
          <a:bodyPr>
            <a:normAutofit/>
          </a:bodyPr>
          <a:lstStyle/>
          <a:p>
            <a:r>
              <a:rPr lang="en-US" sz="2000" dirty="0"/>
              <a:t>Rum del ma </a:t>
            </a:r>
            <a:r>
              <a:rPr lang="en-US" sz="2000" dirty="0" err="1"/>
              <a:t>andae</a:t>
            </a:r>
            <a:r>
              <a:rPr lang="en-US" sz="2000" dirty="0"/>
              <a:t> </a:t>
            </a:r>
            <a:r>
              <a:rPr lang="en-US" sz="2000" dirty="0" err="1"/>
              <a:t>modita</a:t>
            </a:r>
            <a:r>
              <a:rPr lang="en-US" sz="2000" dirty="0"/>
              <a:t> </a:t>
            </a:r>
            <a:r>
              <a:rPr lang="en-US" sz="2000" dirty="0" err="1"/>
              <a:t>vollaut</a:t>
            </a:r>
            <a:r>
              <a:rPr lang="en-US" sz="2000" dirty="0"/>
              <a:t> </a:t>
            </a:r>
            <a:r>
              <a:rPr lang="en-US" sz="2000" dirty="0" err="1"/>
              <a:t>untiis</a:t>
            </a:r>
            <a:r>
              <a:rPr lang="en-US" sz="2000" dirty="0"/>
              <a:t> </a:t>
            </a:r>
            <a:r>
              <a:rPr lang="en-US" sz="2000" dirty="0" err="1"/>
              <a:t>reptas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qui id et, sit </a:t>
            </a:r>
            <a:r>
              <a:rPr lang="en-US" sz="2000" dirty="0" err="1"/>
              <a:t>quatempore</a:t>
            </a:r>
            <a:r>
              <a:rPr lang="en-US" sz="2000" dirty="0"/>
              <a:t> </a:t>
            </a:r>
            <a:r>
              <a:rPr lang="en-US" sz="2000" dirty="0" err="1"/>
              <a:t>nimus</a:t>
            </a:r>
            <a:endParaRPr lang="en-US" sz="2000" dirty="0"/>
          </a:p>
          <a:p>
            <a:r>
              <a:rPr lang="en-US" sz="2000" dirty="0" err="1"/>
              <a:t>Ximi</a:t>
            </a:r>
            <a:r>
              <a:rPr lang="en-US" sz="2000" dirty="0"/>
              <a:t>, </a:t>
            </a:r>
            <a:r>
              <a:rPr lang="en-US" sz="2000" dirty="0" err="1"/>
              <a:t>nonem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pelis</a:t>
            </a:r>
            <a:r>
              <a:rPr lang="en-US" sz="2000" dirty="0"/>
              <a:t> abo. Sit, sit </a:t>
            </a:r>
            <a:r>
              <a:rPr lang="en-US" sz="2000" dirty="0" err="1"/>
              <a:t>eum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que di </a:t>
            </a:r>
            <a:r>
              <a:rPr lang="en-US" sz="2000" dirty="0" err="1"/>
              <a:t>tem</a:t>
            </a:r>
            <a:r>
              <a:rPr lang="en-US" sz="2000" dirty="0"/>
              <a:t> vitas sin </a:t>
            </a:r>
            <a:r>
              <a:rPr lang="en-US" sz="2000" dirty="0" err="1"/>
              <a:t>estiusant</a:t>
            </a:r>
            <a:endParaRPr lang="en-US" sz="2000" dirty="0"/>
          </a:p>
          <a:p>
            <a:r>
              <a:rPr lang="en-US" sz="2000" dirty="0"/>
              <a:t>Que num </a:t>
            </a:r>
            <a:r>
              <a:rPr lang="en-US" sz="2000" dirty="0" err="1"/>
              <a:t>nes</a:t>
            </a:r>
            <a:r>
              <a:rPr lang="en-US" sz="2000" dirty="0"/>
              <a:t> dem </a:t>
            </a:r>
            <a:r>
              <a:rPr lang="en-US" sz="2000" dirty="0" err="1"/>
              <a:t>consentio</a:t>
            </a:r>
            <a:r>
              <a:rPr lang="en-US" sz="2000" dirty="0"/>
              <a:t> </a:t>
            </a:r>
            <a:r>
              <a:rPr lang="en-US" sz="2000" dirty="0" err="1"/>
              <a:t>optaere</a:t>
            </a:r>
            <a:r>
              <a:rPr lang="en-US" sz="2000" dirty="0"/>
              <a:t> </a:t>
            </a:r>
            <a:r>
              <a:rPr lang="en-US" sz="2000" dirty="0" err="1"/>
              <a:t>hendella</a:t>
            </a:r>
            <a:r>
              <a:rPr lang="en-US" sz="2000" dirty="0"/>
              <a:t> </a:t>
            </a:r>
            <a:r>
              <a:rPr lang="en-US" sz="2000" dirty="0" err="1"/>
              <a:t>ditio</a:t>
            </a:r>
            <a:r>
              <a:rPr lang="en-US" sz="2000" dirty="0"/>
              <a:t> </a:t>
            </a:r>
            <a:r>
              <a:rPr lang="en-US" sz="2000" dirty="0" err="1"/>
              <a:t>ipsamusdae</a:t>
            </a:r>
            <a:r>
              <a:rPr lang="en-US" sz="2000" dirty="0"/>
              <a:t> num </a:t>
            </a:r>
            <a:r>
              <a:rPr lang="en-US" sz="2000" dirty="0" err="1"/>
              <a:t>volore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Comnimus</a:t>
            </a:r>
            <a:r>
              <a:rPr lang="en-US" sz="2000" dirty="0"/>
              <a:t> </a:t>
            </a:r>
            <a:r>
              <a:rPr lang="en-US" sz="2000" dirty="0" err="1"/>
              <a:t>eum</a:t>
            </a:r>
            <a:r>
              <a:rPr lang="en-US" sz="2000" dirty="0"/>
              <a:t> </a:t>
            </a:r>
            <a:r>
              <a:rPr lang="en-US" sz="2000" dirty="0" err="1"/>
              <a:t>reniente</a:t>
            </a:r>
            <a:r>
              <a:rPr lang="en-US" sz="2000" dirty="0"/>
              <a:t> </a:t>
            </a:r>
            <a:r>
              <a:rPr lang="en-US" sz="2000" dirty="0" err="1"/>
              <a:t>vendand</a:t>
            </a:r>
            <a:r>
              <a:rPr lang="en-US" sz="2000" dirty="0"/>
              <a:t> </a:t>
            </a:r>
            <a:r>
              <a:rPr lang="en-US" sz="2000" dirty="0" err="1"/>
              <a:t>itatibusam</a:t>
            </a:r>
            <a:r>
              <a:rPr lang="en-US" sz="2000" dirty="0"/>
              <a:t> </a:t>
            </a:r>
            <a:r>
              <a:rPr lang="en-US" sz="2000" dirty="0" err="1"/>
              <a:t>quodis</a:t>
            </a:r>
            <a:r>
              <a:rPr lang="en-US" sz="2000" dirty="0"/>
              <a:t> </a:t>
            </a:r>
            <a:r>
              <a:rPr lang="en-US" sz="2000" dirty="0" err="1"/>
              <a:t>dollorum</a:t>
            </a:r>
            <a:r>
              <a:rPr lang="en-US" sz="2000" dirty="0"/>
              <a:t> is </a:t>
            </a:r>
            <a:r>
              <a:rPr lang="en-US" sz="2000" dirty="0" err="1"/>
              <a:t>doluptat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233A00-252D-626F-C5A7-13F5CE620B6E}"/>
              </a:ext>
            </a:extLst>
          </p:cNvPr>
          <p:cNvSpPr txBox="1">
            <a:spLocks/>
          </p:cNvSpPr>
          <p:nvPr/>
        </p:nvSpPr>
        <p:spPr>
          <a:xfrm>
            <a:off x="6096000" y="2902857"/>
            <a:ext cx="4957119" cy="290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Rum del ma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andae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modita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untiis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reptas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qui id et,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quatempore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nimus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abo. Sit,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di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vitas sin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estiusant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num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consentio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optaere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hendella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ditio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ipsamusdae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volore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Comnimus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reniente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vendand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itatibusam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quodis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dollorum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doluptat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507190-29BA-5598-4CBD-DA6C8092B4ED}"/>
              </a:ext>
            </a:extLst>
          </p:cNvPr>
          <p:cNvSpPr txBox="1">
            <a:spLocks/>
          </p:cNvSpPr>
          <p:nvPr/>
        </p:nvSpPr>
        <p:spPr>
          <a:xfrm>
            <a:off x="6096000" y="1420585"/>
            <a:ext cx="4957119" cy="1351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300">
                <a:solidFill>
                  <a:srgbClr val="182B4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Onsequodi</a:t>
            </a:r>
            <a:r>
              <a:rPr lang="en-US" dirty="0"/>
              <a:t> </a:t>
            </a:r>
            <a:r>
              <a:rPr lang="en-US" dirty="0" err="1"/>
              <a:t>omnimusae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section 2.</a:t>
            </a:r>
          </a:p>
        </p:txBody>
      </p:sp>
    </p:spTree>
    <p:extLst>
      <p:ext uri="{BB962C8B-B14F-4D97-AF65-F5344CB8AC3E}">
        <p14:creationId xmlns:p14="http://schemas.microsoft.com/office/powerpoint/2010/main" val="414507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8BA3-3DB3-A143-1063-85644EC3CF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2902857"/>
            <a:ext cx="2286964" cy="290898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Rum del ma </a:t>
            </a:r>
            <a:r>
              <a:rPr lang="en-US" sz="2000" dirty="0" err="1"/>
              <a:t>andae</a:t>
            </a:r>
            <a:r>
              <a:rPr lang="en-US" sz="2000" dirty="0"/>
              <a:t> </a:t>
            </a:r>
            <a:r>
              <a:rPr lang="en-US" sz="2000" dirty="0" err="1"/>
              <a:t>modita</a:t>
            </a:r>
            <a:r>
              <a:rPr lang="en-US" sz="2000" dirty="0"/>
              <a:t> </a:t>
            </a:r>
            <a:r>
              <a:rPr lang="en-US" sz="2000" dirty="0" err="1"/>
              <a:t>vollaut</a:t>
            </a:r>
            <a:r>
              <a:rPr lang="en-US" sz="2000" dirty="0"/>
              <a:t> </a:t>
            </a:r>
            <a:r>
              <a:rPr lang="en-US" sz="2000" dirty="0" err="1"/>
              <a:t>untiis</a:t>
            </a:r>
            <a:r>
              <a:rPr lang="en-US" sz="2000" dirty="0"/>
              <a:t> </a:t>
            </a:r>
            <a:r>
              <a:rPr lang="en-US" sz="2000" dirty="0" err="1"/>
              <a:t>reptas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qui id et, sit </a:t>
            </a:r>
            <a:r>
              <a:rPr lang="en-US" sz="2000" dirty="0" err="1"/>
              <a:t>quatempore</a:t>
            </a:r>
            <a:r>
              <a:rPr lang="en-US" sz="2000" dirty="0"/>
              <a:t> </a:t>
            </a:r>
            <a:r>
              <a:rPr lang="en-US" sz="2000" dirty="0" err="1"/>
              <a:t>nimus</a:t>
            </a:r>
            <a:endParaRPr lang="en-US" sz="2000" dirty="0"/>
          </a:p>
          <a:p>
            <a:r>
              <a:rPr lang="en-US" sz="2000" dirty="0" err="1"/>
              <a:t>Ximi</a:t>
            </a:r>
            <a:r>
              <a:rPr lang="en-US" sz="2000" dirty="0"/>
              <a:t>, </a:t>
            </a:r>
            <a:r>
              <a:rPr lang="en-US" sz="2000" dirty="0" err="1"/>
              <a:t>nonem</a:t>
            </a:r>
            <a:r>
              <a:rPr lang="en-US" sz="2000" dirty="0"/>
              <a:t> </a:t>
            </a:r>
            <a:r>
              <a:rPr lang="en-US" sz="2000" dirty="0" err="1"/>
              <a:t>aut</a:t>
            </a:r>
            <a:r>
              <a:rPr lang="en-US" sz="2000" dirty="0"/>
              <a:t> </a:t>
            </a:r>
            <a:r>
              <a:rPr lang="en-US" sz="2000" dirty="0" err="1"/>
              <a:t>pelis</a:t>
            </a:r>
            <a:r>
              <a:rPr lang="en-US" sz="2000" dirty="0"/>
              <a:t> abo. Sit, sit </a:t>
            </a:r>
            <a:r>
              <a:rPr lang="en-US" sz="2000" dirty="0" err="1"/>
              <a:t>eum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que di </a:t>
            </a:r>
            <a:r>
              <a:rPr lang="en-US" sz="2000" dirty="0" err="1"/>
              <a:t>tem</a:t>
            </a:r>
            <a:r>
              <a:rPr lang="en-US" sz="2000" dirty="0"/>
              <a:t> vitas sin </a:t>
            </a:r>
            <a:r>
              <a:rPr lang="en-US" sz="2000" dirty="0" err="1"/>
              <a:t>estiusant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E7DB-B41A-9241-5F5C-D25090F2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Title: Edit in 'Insert' tab -&gt; 'Header &amp; Footer' icon -&gt; Change footer text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390C-7448-C4B0-427F-91A106C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85F-FDB0-0145-8569-7F71122AAFB1}" type="slidenum">
              <a:rPr lang="en-US" smtClean="0"/>
              <a:t>9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189F11-7CD4-FA22-01C2-C258D9095EB9}"/>
              </a:ext>
            </a:extLst>
          </p:cNvPr>
          <p:cNvSpPr/>
          <p:nvPr/>
        </p:nvSpPr>
        <p:spPr>
          <a:xfrm>
            <a:off x="838200" y="1420585"/>
            <a:ext cx="2286965" cy="1351643"/>
          </a:xfrm>
          <a:prstGeom prst="roundRect">
            <a:avLst/>
          </a:prstGeom>
          <a:noFill/>
          <a:ln w="19050">
            <a:solidFill>
              <a:srgbClr val="C692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B7E4C-3A4D-A156-EDB7-B1A6CB22FD9C}"/>
              </a:ext>
            </a:extLst>
          </p:cNvPr>
          <p:cNvSpPr txBox="1"/>
          <p:nvPr/>
        </p:nvSpPr>
        <p:spPr>
          <a:xfrm>
            <a:off x="1343783" y="1773240"/>
            <a:ext cx="127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182B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FE75E8-ED02-ED0B-3A2C-3E2604BAE718}"/>
              </a:ext>
            </a:extLst>
          </p:cNvPr>
          <p:cNvSpPr txBox="1">
            <a:spLocks/>
          </p:cNvSpPr>
          <p:nvPr/>
        </p:nvSpPr>
        <p:spPr>
          <a:xfrm>
            <a:off x="3588154" y="2911331"/>
            <a:ext cx="2286964" cy="2908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Rum del ma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andae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modita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untiis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reptas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qui id et,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quatempore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nimus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abo. Sit,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di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vitas sin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estiusant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BFBE374-09A5-72E2-49E4-D63C5EEC2046}"/>
              </a:ext>
            </a:extLst>
          </p:cNvPr>
          <p:cNvSpPr/>
          <p:nvPr/>
        </p:nvSpPr>
        <p:spPr>
          <a:xfrm>
            <a:off x="3588153" y="1429059"/>
            <a:ext cx="2286965" cy="1351643"/>
          </a:xfrm>
          <a:prstGeom prst="roundRect">
            <a:avLst/>
          </a:prstGeom>
          <a:noFill/>
          <a:ln w="19050">
            <a:solidFill>
              <a:srgbClr val="C692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3E3E5-E688-634C-351F-32DD17BF4386}"/>
              </a:ext>
            </a:extLst>
          </p:cNvPr>
          <p:cNvSpPr txBox="1"/>
          <p:nvPr/>
        </p:nvSpPr>
        <p:spPr>
          <a:xfrm>
            <a:off x="4093736" y="1781714"/>
            <a:ext cx="127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182B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ABBF89-C330-A798-17A3-547330AAE474}"/>
              </a:ext>
            </a:extLst>
          </p:cNvPr>
          <p:cNvSpPr txBox="1">
            <a:spLocks/>
          </p:cNvSpPr>
          <p:nvPr/>
        </p:nvSpPr>
        <p:spPr>
          <a:xfrm>
            <a:off x="6316885" y="2902857"/>
            <a:ext cx="2286964" cy="2908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Rum del ma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andae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modita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untiis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reptas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qui id et,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quatempore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nimus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abo. Sit,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di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vitas sin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estiusant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51D2B65-0BCF-AC57-4DA2-5BF67FD5705E}"/>
              </a:ext>
            </a:extLst>
          </p:cNvPr>
          <p:cNvSpPr/>
          <p:nvPr/>
        </p:nvSpPr>
        <p:spPr>
          <a:xfrm>
            <a:off x="6316884" y="1420585"/>
            <a:ext cx="2286965" cy="1351643"/>
          </a:xfrm>
          <a:prstGeom prst="roundRect">
            <a:avLst/>
          </a:prstGeom>
          <a:noFill/>
          <a:ln w="19050">
            <a:solidFill>
              <a:srgbClr val="C692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F90412-80C0-8901-350E-76276AD78F2A}"/>
              </a:ext>
            </a:extLst>
          </p:cNvPr>
          <p:cNvSpPr txBox="1"/>
          <p:nvPr/>
        </p:nvSpPr>
        <p:spPr>
          <a:xfrm>
            <a:off x="6822467" y="1773240"/>
            <a:ext cx="127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182B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9A66D90-3E39-3B1D-5925-1D5947AB2457}"/>
              </a:ext>
            </a:extLst>
          </p:cNvPr>
          <p:cNvSpPr txBox="1">
            <a:spLocks/>
          </p:cNvSpPr>
          <p:nvPr/>
        </p:nvSpPr>
        <p:spPr>
          <a:xfrm>
            <a:off x="9066835" y="2902857"/>
            <a:ext cx="2286964" cy="2908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Rum del ma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andae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modita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untiis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reptas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qui id et,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quatempore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nimus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abo. Sit, sit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di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vitas sin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estiusant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244C31-A275-7ABD-AC80-D87FB02E4880}"/>
              </a:ext>
            </a:extLst>
          </p:cNvPr>
          <p:cNvSpPr/>
          <p:nvPr/>
        </p:nvSpPr>
        <p:spPr>
          <a:xfrm>
            <a:off x="9066834" y="1420585"/>
            <a:ext cx="2286965" cy="1351643"/>
          </a:xfrm>
          <a:prstGeom prst="roundRect">
            <a:avLst/>
          </a:prstGeom>
          <a:noFill/>
          <a:ln w="19050">
            <a:solidFill>
              <a:srgbClr val="C692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89F415-CC48-BA6F-2F39-6BE04808DF79}"/>
              </a:ext>
            </a:extLst>
          </p:cNvPr>
          <p:cNvSpPr txBox="1"/>
          <p:nvPr/>
        </p:nvSpPr>
        <p:spPr>
          <a:xfrm>
            <a:off x="9572417" y="1773240"/>
            <a:ext cx="127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182B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4071658779"/>
      </p:ext>
    </p:extLst>
  </p:cSld>
  <p:clrMapOvr>
    <a:masterClrMapping/>
  </p:clrMapOvr>
</p:sld>
</file>

<file path=ppt/theme/theme1.xml><?xml version="1.0" encoding="utf-8"?>
<a:theme xmlns:a="http://schemas.openxmlformats.org/drawingml/2006/main" name="[GPS Brand] Sand - Master">
  <a:themeElements>
    <a:clrScheme name="GPS Brand">
      <a:dk1>
        <a:srgbClr val="000000"/>
      </a:dk1>
      <a:lt1>
        <a:srgbClr val="FFFFFF"/>
      </a:lt1>
      <a:dk2>
        <a:srgbClr val="182B49"/>
      </a:dk2>
      <a:lt2>
        <a:srgbClr val="F5F0E6"/>
      </a:lt2>
      <a:accent1>
        <a:srgbClr val="91ADC7"/>
      </a:accent1>
      <a:accent2>
        <a:srgbClr val="00619B"/>
      </a:accent2>
      <a:accent3>
        <a:srgbClr val="6E963B"/>
      </a:accent3>
      <a:accent4>
        <a:srgbClr val="747678"/>
      </a:accent4>
      <a:accent5>
        <a:srgbClr val="C69214"/>
      </a:accent5>
      <a:accent6>
        <a:srgbClr val="ECC79C"/>
      </a:accent6>
      <a:hlink>
        <a:srgbClr val="00619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2144</Words>
  <Application>Microsoft Macintosh PowerPoint</Application>
  <PresentationFormat>Widescreen</PresentationFormat>
  <Paragraphs>219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[GPS Brand] Sand - Master</vt:lpstr>
      <vt:lpstr>PowerPoint Presentation</vt:lpstr>
      <vt:lpstr>Headings: Calibri Light, Navy #182B49, 44 pt. (preferred)</vt:lpstr>
      <vt:lpstr>Rounded Rectangle Image</vt:lpstr>
      <vt:lpstr>Onsequodi omnimusae  section 1.</vt:lpstr>
      <vt:lpstr>Compressing a PowerPoint Slideshow for Smaller File Size</vt:lpstr>
      <vt:lpstr>Basic background with large headline callout. Calibri Light, Bold, 80 pt.</vt:lpstr>
      <vt:lpstr>Large headline callout Calibri Light, Bold, 72 pt.</vt:lpstr>
      <vt:lpstr>Onsequodi omnimusae  section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Colors</vt:lpstr>
      <vt:lpstr>Accessibility</vt:lpstr>
      <vt:lpstr>Graphics Examples</vt:lpstr>
      <vt:lpstr>Basic Slide (Sand – Horizontal Branding)</vt:lpstr>
      <vt:lpstr>Basic Slide (White – Horizontal Branding)</vt:lpstr>
      <vt:lpstr>Basic Slide (Light Blue – Horizontal Branding)</vt:lpstr>
      <vt:lpstr>Basic Slide (Sand – Vertical Branding)</vt:lpstr>
      <vt:lpstr>Basic Slide (White – Vertical Branding)</vt:lpstr>
      <vt:lpstr>Basic Slide (Light Blue – Vertical Branding)</vt:lpstr>
      <vt:lpstr>Innovators. Problem solvers.  Policy experts.  Thank you</vt:lpstr>
      <vt:lpstr>Innovators. Problem solvers.  Policy experts.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Pi'ilani Fernandez</dc:creator>
  <cp:lastModifiedBy>Rose Pi'ilani Fernandez</cp:lastModifiedBy>
  <cp:revision>44</cp:revision>
  <dcterms:created xsi:type="dcterms:W3CDTF">2023-05-16T20:43:16Z</dcterms:created>
  <dcterms:modified xsi:type="dcterms:W3CDTF">2024-01-05T22:56:17Z</dcterms:modified>
</cp:coreProperties>
</file>