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B"/>
    <a:srgbClr val="182B49"/>
    <a:srgbClr val="B28312"/>
    <a:srgbClr val="404040"/>
    <a:srgbClr val="1A1A1A"/>
    <a:srgbClr val="C69214"/>
    <a:srgbClr val="7FB0CD"/>
    <a:srgbClr val="E2C889"/>
    <a:srgbClr val="333333"/>
    <a:srgbClr val="B9C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1"/>
    <p:restoredTop sz="86395"/>
  </p:normalViewPr>
  <p:slideViewPr>
    <p:cSldViewPr snapToGrid="0">
      <p:cViewPr varScale="1">
        <p:scale>
          <a:sx n="110" d="100"/>
          <a:sy n="110" d="100"/>
        </p:scale>
        <p:origin x="24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61F0B7-7A62-BF59-118D-64FB3A8D7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51549-F35C-8BB9-A5A0-0E86E26DB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07E59-8A10-AA46-ACF2-DB04FA6FEBC7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3B7F6-7DB2-6AF3-33CC-20E2B8BC42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6A9C1-30C5-2564-DFF0-AFE0C086BC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9451-4160-D84C-8A8A-2E0BB4960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95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D739-FC64-2445-8160-E753F0B1709E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39A4-C8E7-F645-84CF-47CF96A4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246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7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234503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4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61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80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4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2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5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6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9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8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623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3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EC1D8FB-A910-5F93-09A4-90CAB6511742}"/>
              </a:ext>
            </a:extLst>
          </p:cNvPr>
          <p:cNvSpPr txBox="1">
            <a:spLocks/>
          </p:cNvSpPr>
          <p:nvPr/>
        </p:nvSpPr>
        <p:spPr>
          <a:xfrm>
            <a:off x="1232763" y="1615988"/>
            <a:ext cx="98298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ts val="7500"/>
              </a:lnSpc>
              <a:spcBef>
                <a:spcPct val="0"/>
              </a:spcBef>
              <a:buNone/>
              <a:defRPr sz="8000" kern="1200" spc="-300">
                <a:solidFill>
                  <a:srgbClr val="182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Second Line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3388DB2-041C-E76A-984F-F8F833FDEF83}"/>
              </a:ext>
            </a:extLst>
          </p:cNvPr>
          <p:cNvSpPr txBox="1">
            <a:spLocks/>
          </p:cNvSpPr>
          <p:nvPr/>
        </p:nvSpPr>
        <p:spPr>
          <a:xfrm>
            <a:off x="1255880" y="4033233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69214"/>
                </a:solidFill>
              </a:rPr>
              <a:t>Presentation Subtitle That Can Be Long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109C87E-BE87-BB7E-AACE-F4CA134E3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08372" y="466849"/>
            <a:ext cx="245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z="2000" smtClean="0"/>
              <a:t>January 5, 2024</a:t>
            </a:fld>
            <a:endParaRPr lang="en-US" sz="2000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5AE8F5D5-CDBE-0029-1A2E-6BA18287A276}"/>
              </a:ext>
            </a:extLst>
          </p:cNvPr>
          <p:cNvSpPr txBox="1">
            <a:spLocks/>
          </p:cNvSpPr>
          <p:nvPr/>
        </p:nvSpPr>
        <p:spPr>
          <a:xfrm>
            <a:off x="1255880" y="4899174"/>
            <a:ext cx="6394450" cy="10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18820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(White – Horizontal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44771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78CB766-4E12-BA49-A13A-D992394C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5546"/>
            <a:ext cx="4669120" cy="3205408"/>
          </a:xfrm>
        </p:spPr>
        <p:txBody>
          <a:bodyPr anchor="t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</a:pP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Innovators.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Problem solvers. 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Policy experts.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FA91D0-EBA9-3D8F-3820-015F937C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60" y="4670954"/>
            <a:ext cx="4957119" cy="939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spc="300" dirty="0">
                <a:solidFill>
                  <a:srgbClr val="C69214"/>
                </a:solidFill>
              </a:rPr>
              <a:t>EMAIL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2000" dirty="0" err="1">
                <a:solidFill>
                  <a:schemeClr val="bg1"/>
                </a:solidFill>
              </a:rPr>
              <a:t>your-email@ucsd.edu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7B09FC83-7777-6740-7F4E-295239D6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3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2054C-1759-544F-6D6D-6EB39EFD7573}"/>
              </a:ext>
            </a:extLst>
          </p:cNvPr>
          <p:cNvSpPr txBox="1">
            <a:spLocks/>
          </p:cNvSpPr>
          <p:nvPr/>
        </p:nvSpPr>
        <p:spPr>
          <a:xfrm>
            <a:off x="838200" y="5539421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150" dirty="0">
                <a:solidFill>
                  <a:srgbClr val="C69214"/>
                </a:solidFill>
              </a:rPr>
              <a:t>GPS.UCSD.EDU</a:t>
            </a:r>
          </a:p>
        </p:txBody>
      </p:sp>
    </p:spTree>
    <p:extLst>
      <p:ext uri="{BB962C8B-B14F-4D97-AF65-F5344CB8AC3E}">
        <p14:creationId xmlns:p14="http://schemas.microsoft.com/office/powerpoint/2010/main" val="881983647"/>
      </p:ext>
    </p:extLst>
  </p:cSld>
  <p:clrMapOvr>
    <a:masterClrMapping/>
  </p:clrMapOvr>
</p:sld>
</file>

<file path=ppt/theme/theme1.xml><?xml version="1.0" encoding="utf-8"?>
<a:theme xmlns:a="http://schemas.openxmlformats.org/drawingml/2006/main" name="[GPS Brand] White - Master - Basic Horizont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125</Words>
  <Application>Microsoft Macintosh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[GPS Brand] White - Master - Basic Horizontal</vt:lpstr>
      <vt:lpstr>PowerPoint Presentation</vt:lpstr>
      <vt:lpstr>Basic Slide (White – Horizontal Branding)</vt:lpstr>
      <vt:lpstr>Innovators. Problem solvers.  Policy experts.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Pi'ilani Fernandez</dc:creator>
  <cp:lastModifiedBy>Rose Pi'ilani Fernandez</cp:lastModifiedBy>
  <cp:revision>50</cp:revision>
  <dcterms:created xsi:type="dcterms:W3CDTF">2023-05-16T20:43:16Z</dcterms:created>
  <dcterms:modified xsi:type="dcterms:W3CDTF">2024-01-05T23:00:00Z</dcterms:modified>
</cp:coreProperties>
</file>