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5"/>
  </p:notesMasterIdLst>
  <p:handoutMasterIdLst>
    <p:handoutMasterId r:id="rId6"/>
  </p:handoutMasterIdLst>
  <p:sldIdLst>
    <p:sldId id="256" r:id="rId2"/>
    <p:sldId id="288" r:id="rId3"/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29B"/>
    <a:srgbClr val="182B49"/>
    <a:srgbClr val="B28312"/>
    <a:srgbClr val="404040"/>
    <a:srgbClr val="1A1A1A"/>
    <a:srgbClr val="C69214"/>
    <a:srgbClr val="7FB0CD"/>
    <a:srgbClr val="E2C889"/>
    <a:srgbClr val="333333"/>
    <a:srgbClr val="B9C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1"/>
    <p:restoredTop sz="86395"/>
  </p:normalViewPr>
  <p:slideViewPr>
    <p:cSldViewPr snapToGrid="0">
      <p:cViewPr varScale="1">
        <p:scale>
          <a:sx n="110" d="100"/>
          <a:sy n="110" d="100"/>
        </p:scale>
        <p:origin x="248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961F0B7-7A62-BF59-118D-64FB3A8D7B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051549-F35C-8BB9-A5A0-0E86E26DB0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07E59-8A10-AA46-ACF2-DB04FA6FEBC7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A3B7F6-7DB2-6AF3-33CC-20E2B8BC42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D6A9C1-30C5-2564-DFF0-AFE0C086B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F9451-4160-D84C-8A8A-2E0BB49602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569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1D739-FC64-2445-8160-E753F0B1709E}" type="datetimeFigureOut">
              <a:rPr lang="en-US" smtClean="0"/>
              <a:t>1/5/24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739A4-C8E7-F645-84CF-47CF96A4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246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1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34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5739A4-C8E7-F645-84CF-47CF96A431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600201"/>
            <a:ext cx="9829800" cy="2387600"/>
          </a:xfrm>
        </p:spPr>
        <p:txBody>
          <a:bodyPr anchor="b">
            <a:normAutofit/>
          </a:bodyPr>
          <a:lstStyle>
            <a:lvl1pPr algn="l">
              <a:lnSpc>
                <a:spcPts val="7500"/>
              </a:lnSpc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28" y="4003588"/>
            <a:ext cx="9780372" cy="93911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33333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8CB7F91-B0AC-FE0A-ADEE-FFE353291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48037" y="4054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mtClean="0"/>
              <a:t>January 5, 2024</a:t>
            </a:fld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3A17B79-7F2E-7A90-BFC5-B07FF12A861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7413" y="4943475"/>
            <a:ext cx="6394450" cy="1016000"/>
          </a:xfrm>
        </p:spPr>
        <p:txBody>
          <a:bodyPr>
            <a:noAutofit/>
          </a:bodyPr>
          <a:lstStyle>
            <a:lvl1pPr marL="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 marL="9144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  <a:lvl4pPr marL="13716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4pPr>
            <a:lvl5pPr marL="1828800" indent="0">
              <a:buNone/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5pPr>
          </a:lstStyle>
          <a:p>
            <a:pPr lvl="0"/>
            <a:r>
              <a:rPr lang="en-US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336744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and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70BCE1-BA6C-47D7-EBAA-0A8D7446E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372BFA-BA2D-AE4B-BAFE-C5D81638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7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nd -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D7422-0548-2426-06DA-5C89A390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AA24C-91FC-DE50-80C6-DB59EED81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58957"/>
            <a:ext cx="6172200" cy="460209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AA921F-4CCF-58B8-DE8B-AD96E0029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7CA7-4861-1D88-CF26-05544148E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11023B-EC88-81BA-2642-B91C1A19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0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and -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A13F0-605C-9C92-BCD3-CE95EEA70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0082A-7442-BDD0-7CF0-67C7A64A51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64974"/>
            <a:ext cx="6172200" cy="44960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621CD-D07A-4A6B-F7FB-C9BBA17FD8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8BC9C-4986-A806-7401-29A8BEA7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6219A6-465B-8939-BE5A-CEB7BF270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69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Sand - 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CF52B-5391-1397-1097-247BDE7E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3FCAA2-F30F-34EF-AED9-48F3B0212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1350C-DA3F-02BF-A91C-4CDBC483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41348-D229-F608-B9CA-72D46EE4C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610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and - 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903F4D-3007-CC8D-A1EE-51A9187FC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149177"/>
            <a:ext cx="2628900" cy="502778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8F1C6-565B-3920-0872-65644153C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149177"/>
            <a:ext cx="7734300" cy="5027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224E8-4CC4-81B7-D4F5-DE22C1AB0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30302-756E-0EC5-C566-9A1846BD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67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ECD62-AAF3-3C20-C1E5-451C30B84A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FA3E83-53D2-3E6A-52AE-3104757CC3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4D183-578A-490B-1963-9866E514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D8E34-98F1-D660-23EC-E9135ADB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Left Side Light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59" y="1028185"/>
            <a:ext cx="777034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58" y="2533135"/>
            <a:ext cx="7770341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50ADC05A-6837-8D44-8461-D07768BB58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265" y="1396315"/>
            <a:ext cx="2605214" cy="4415523"/>
          </a:xfrm>
          <a:prstGeom prst="round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2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nd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6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and Content w/ Rounded Rectang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>
            <a:lvl1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tx1">
                  <a:lumMod val="65000"/>
                  <a:lumOff val="3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40AE327C-A68C-8FC7-189D-E25D3DAAD5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2533135"/>
            <a:ext cx="5162550" cy="3278704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28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itle + Content w/ Half 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9F39F-C09E-1A75-8226-EFE42BB9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495711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650D4-8FFC-0999-9567-78DC03206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3135"/>
            <a:ext cx="4957119" cy="36438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ADFA-6E4D-9EB2-0D42-254454B31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55206"/>
            <a:ext cx="4972050" cy="365125"/>
          </a:xfrm>
        </p:spPr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E0160-D3CD-E7EC-09DD-657637B3C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5F0E6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2F7CC84-788A-1332-B4F3-6993A03F2FB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91250" y="1325217"/>
            <a:ext cx="5162550" cy="4486622"/>
          </a:xfrm>
          <a:prstGeom prst="round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3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d -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CE747-C684-33D7-483C-B5CCD29A7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D5908-4C77-5F37-3DD0-FC6ED61934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F71318-6D7A-2707-D91E-A0992B3C9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60B08-06E6-E651-2838-5116C2E1A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B30A26C7-D174-F77C-81E8-266C220C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nd -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8F27-CB35-1636-257F-88418FFE3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088" y="1046740"/>
            <a:ext cx="10515600" cy="82391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A64A5-3DA6-2966-B618-0D14F93DB4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393B86-E54E-5604-ED93-D033778C1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41A782-1A35-537B-E865-F25F074996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5E0044-7DF6-509D-69E8-3173D2B4BE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50A586-F309-5349-74E4-63EA50A78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B0BA46-1A36-547E-39A1-18304CC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nd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2EA9B-AEF5-F443-2A6C-36C9A420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14FE03-5513-F646-216B-9498463E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A007A2-C447-7401-5954-FDF111745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3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69FC1-A211-B46F-747F-AD0D7D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18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DE7A4-93D4-1896-0320-2B7E76D88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533135"/>
            <a:ext cx="10515600" cy="364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DB24CB-AA72-77AA-603D-396C4C8714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55206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182B49"/>
                </a:solidFill>
              </a:defRPr>
            </a:lvl1pPr>
          </a:lstStyle>
          <a:p>
            <a:r>
              <a:rPr lang="en-US"/>
              <a:t>Presentation Title: Edit in 'Insert' tab -&gt; 'Header &amp; Footer' icon -&gt; Change footer text field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C1352-61D7-88C7-9309-9B0401D83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3278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182B49"/>
                </a:solidFill>
              </a:defRPr>
            </a:lvl1pPr>
          </a:lstStyle>
          <a:p>
            <a:fld id="{9ACFE85F-FDB0-0145-8569-7F71122AAFB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85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300">
          <a:solidFill>
            <a:srgbClr val="182B4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4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65000"/>
            <a:lumOff val="35000"/>
          </a:schemeClr>
        </a:buClr>
        <a:buSzPct val="100000"/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AEC1D8FB-A910-5F93-09A4-90CAB6511742}"/>
              </a:ext>
            </a:extLst>
          </p:cNvPr>
          <p:cNvSpPr txBox="1">
            <a:spLocks/>
          </p:cNvSpPr>
          <p:nvPr/>
        </p:nvSpPr>
        <p:spPr>
          <a:xfrm>
            <a:off x="1232763" y="1615988"/>
            <a:ext cx="98298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ts val="7500"/>
              </a:lnSpc>
              <a:spcBef>
                <a:spcPct val="0"/>
              </a:spcBef>
              <a:buNone/>
              <a:defRPr sz="8000" kern="1200" spc="-300">
                <a:solidFill>
                  <a:srgbClr val="182B49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Second Line</a:t>
            </a:r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A3388DB2-041C-E76A-984F-F8F833FDEF83}"/>
              </a:ext>
            </a:extLst>
          </p:cNvPr>
          <p:cNvSpPr txBox="1">
            <a:spLocks/>
          </p:cNvSpPr>
          <p:nvPr/>
        </p:nvSpPr>
        <p:spPr>
          <a:xfrm>
            <a:off x="1255880" y="4033233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C69214"/>
                </a:solidFill>
              </a:rPr>
              <a:t>Presentation Subtitle That Can Be Long</a:t>
            </a:r>
          </a:p>
        </p:txBody>
      </p:sp>
      <p:sp>
        <p:nvSpPr>
          <p:cNvPr id="26" name="Date Placeholder 3">
            <a:extLst>
              <a:ext uri="{FF2B5EF4-FFF2-40B4-BE49-F238E27FC236}">
                <a16:creationId xmlns:a16="http://schemas.microsoft.com/office/drawing/2014/main" id="{6109C87E-BE87-BB7E-AACE-F4CA134E31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08372" y="466849"/>
            <a:ext cx="2458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spc="150" baseline="0">
                <a:solidFill>
                  <a:srgbClr val="C69214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fld id="{C1CC8864-8B5B-5248-9E75-AAE0F496594A}" type="datetime4">
              <a:rPr lang="en-US" sz="2000" smtClean="0"/>
              <a:t>January 5, 2024</a:t>
            </a:fld>
            <a:endParaRPr lang="en-US" sz="2000" dirty="0"/>
          </a:p>
        </p:txBody>
      </p:sp>
      <p:sp>
        <p:nvSpPr>
          <p:cNvPr id="30" name="Text Placeholder 17">
            <a:extLst>
              <a:ext uri="{FF2B5EF4-FFF2-40B4-BE49-F238E27FC236}">
                <a16:creationId xmlns:a16="http://schemas.microsoft.com/office/drawing/2014/main" id="{5AE8F5D5-CDBE-0029-1A2E-6BA18287A276}"/>
              </a:ext>
            </a:extLst>
          </p:cNvPr>
          <p:cNvSpPr txBox="1">
            <a:spLocks/>
          </p:cNvSpPr>
          <p:nvPr/>
        </p:nvSpPr>
        <p:spPr>
          <a:xfrm>
            <a:off x="1255880" y="4899174"/>
            <a:ext cx="6394450" cy="10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400" b="0" i="0" kern="1200" spc="150" baseline="0">
                <a:solidFill>
                  <a:srgbClr val="C69214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PRESENTED BY YOUR NAME HERE</a:t>
            </a:r>
          </a:p>
        </p:txBody>
      </p:sp>
    </p:spTree>
    <p:extLst>
      <p:ext uri="{BB962C8B-B14F-4D97-AF65-F5344CB8AC3E}">
        <p14:creationId xmlns:p14="http://schemas.microsoft.com/office/powerpoint/2010/main" val="118820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3A3DF-5271-ED3F-C458-29FDC9D0F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214919" cy="1351643"/>
          </a:xfrm>
        </p:spPr>
        <p:txBody>
          <a:bodyPr/>
          <a:lstStyle/>
          <a:p>
            <a:r>
              <a:rPr lang="en-US" dirty="0"/>
              <a:t>Basic Slide (Light Blue – Vertical Branding)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25E7DB-B41A-9241-5F5C-D25090F2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Title: Edit in 'Insert' tab -&gt; 'Header &amp; Footer' icon -&gt; Change footer text field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35390C-7448-C4B0-427F-91A106CF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2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8161D-7A22-A67F-8A93-5921AF9B6549}"/>
              </a:ext>
            </a:extLst>
          </p:cNvPr>
          <p:cNvSpPr txBox="1">
            <a:spLocks/>
          </p:cNvSpPr>
          <p:nvPr/>
        </p:nvSpPr>
        <p:spPr>
          <a:xfrm>
            <a:off x="838200" y="1351642"/>
            <a:ext cx="10214919" cy="44356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Please feel free to delete the ”Presentation Title” text and/or page number in the footer of this slide type.</a:t>
            </a:r>
          </a:p>
          <a:p>
            <a:r>
              <a:rPr lang="en-US" sz="2000" dirty="0"/>
              <a:t>This slide type is best used for large images, graphs, etc.</a:t>
            </a:r>
          </a:p>
          <a:p>
            <a:r>
              <a:rPr lang="en-US" sz="2000" dirty="0"/>
              <a:t>Copy/duplicate this slide to create additional slides for your presentation.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855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C78CB766-4E12-BA49-A13A-D992394C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5546"/>
            <a:ext cx="4669120" cy="3205408"/>
          </a:xfrm>
        </p:spPr>
        <p:txBody>
          <a:bodyPr anchor="t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2000"/>
              <a:buFont typeface="Arial"/>
              <a:buNone/>
            </a:pP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Innovators.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Problem solvers. </a:t>
            </a:r>
            <a:br>
              <a:rPr lang="en-US" sz="2200" spc="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200" spc="0" dirty="0">
                <a:solidFill>
                  <a:schemeClr val="lt1"/>
                </a:solidFill>
                <a:latin typeface="Calibri Light" panose="020F0302020204030204" pitchFamily="34" charset="0"/>
                <a:ea typeface="Calibri"/>
                <a:cs typeface="Calibri Light" panose="020F0302020204030204" pitchFamily="34" charset="0"/>
                <a:sym typeface="Calibri"/>
              </a:rPr>
              <a:t>Policy experts.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Thank you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7FA91D0-EBA9-3D8F-3820-015F937C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3460" y="4670954"/>
            <a:ext cx="4957119" cy="9391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spc="300" dirty="0">
                <a:solidFill>
                  <a:srgbClr val="C69214"/>
                </a:solidFill>
              </a:rPr>
              <a:t>EMAIL</a:t>
            </a:r>
          </a:p>
          <a:p>
            <a:pPr marL="0" indent="0">
              <a:lnSpc>
                <a:spcPts val="1800"/>
              </a:lnSpc>
              <a:buNone/>
            </a:pPr>
            <a:r>
              <a:rPr lang="en-US" sz="2000" dirty="0" err="1">
                <a:solidFill>
                  <a:schemeClr val="bg1"/>
                </a:solidFill>
              </a:rPr>
              <a:t>your-email@ucsd.edu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7B09FC83-7777-6740-7F4E-295239D6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FE85F-FDB0-0145-8569-7F71122AAFB1}" type="slidenum">
              <a:rPr lang="en-US" smtClean="0"/>
              <a:t>3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2054C-1759-544F-6D6D-6EB39EFD7573}"/>
              </a:ext>
            </a:extLst>
          </p:cNvPr>
          <p:cNvSpPr txBox="1">
            <a:spLocks/>
          </p:cNvSpPr>
          <p:nvPr/>
        </p:nvSpPr>
        <p:spPr>
          <a:xfrm>
            <a:off x="838200" y="5539421"/>
            <a:ext cx="9780372" cy="939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400" b="0" i="0" kern="1200">
                <a:solidFill>
                  <a:srgbClr val="333333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>
                  <a:lumMod val="65000"/>
                  <a:lumOff val="35000"/>
                </a:schemeClr>
              </a:buClr>
              <a:buSzPct val="100000"/>
              <a:buFont typeface="Arial" panose="020B0604020202020204" pitchFamily="34" charset="0"/>
              <a:buNone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50" dirty="0">
                <a:solidFill>
                  <a:srgbClr val="C69214"/>
                </a:solidFill>
              </a:rPr>
              <a:t>GPS.UCSD.EDU</a:t>
            </a:r>
          </a:p>
        </p:txBody>
      </p:sp>
    </p:spTree>
    <p:extLst>
      <p:ext uri="{BB962C8B-B14F-4D97-AF65-F5344CB8AC3E}">
        <p14:creationId xmlns:p14="http://schemas.microsoft.com/office/powerpoint/2010/main" val="881983647"/>
      </p:ext>
    </p:extLst>
  </p:cSld>
  <p:clrMapOvr>
    <a:masterClrMapping/>
  </p:clrMapOvr>
</p:sld>
</file>

<file path=ppt/theme/theme1.xml><?xml version="1.0" encoding="utf-8"?>
<a:theme xmlns:a="http://schemas.openxmlformats.org/drawingml/2006/main" name="[GPS Brand] Light Blue - Master - Basic - Vertical">
  <a:themeElements>
    <a:clrScheme name="GPS Brand">
      <a:dk1>
        <a:srgbClr val="000000"/>
      </a:dk1>
      <a:lt1>
        <a:srgbClr val="FFFFFF"/>
      </a:lt1>
      <a:dk2>
        <a:srgbClr val="182B49"/>
      </a:dk2>
      <a:lt2>
        <a:srgbClr val="F5F0E6"/>
      </a:lt2>
      <a:accent1>
        <a:srgbClr val="91ADC7"/>
      </a:accent1>
      <a:accent2>
        <a:srgbClr val="00619B"/>
      </a:accent2>
      <a:accent3>
        <a:srgbClr val="6E963B"/>
      </a:accent3>
      <a:accent4>
        <a:srgbClr val="747678"/>
      </a:accent4>
      <a:accent5>
        <a:srgbClr val="C69214"/>
      </a:accent5>
      <a:accent6>
        <a:srgbClr val="ECC79C"/>
      </a:accent6>
      <a:hlink>
        <a:srgbClr val="00619B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2592</TotalTime>
  <Words>126</Words>
  <Application>Microsoft Macintosh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[GPS Brand] Light Blue - Master - Basic - Vertical</vt:lpstr>
      <vt:lpstr>PowerPoint Presentation</vt:lpstr>
      <vt:lpstr>Basic Slide (Light Blue – Vertical Branding)</vt:lpstr>
      <vt:lpstr>Innovators. Problem solvers.  Policy experts.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Pi'ilani Fernandez</dc:creator>
  <cp:lastModifiedBy>Rose Pi'ilani Fernandez</cp:lastModifiedBy>
  <cp:revision>55</cp:revision>
  <dcterms:created xsi:type="dcterms:W3CDTF">2023-05-16T20:43:16Z</dcterms:created>
  <dcterms:modified xsi:type="dcterms:W3CDTF">2024-01-05T22:58:58Z</dcterms:modified>
</cp:coreProperties>
</file>