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4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976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8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1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6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04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8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(Light Blue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584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Light Blue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126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[GPS Brand] Light Blue - Master - Basic Horizontal</vt:lpstr>
      <vt:lpstr>PowerPoint Presentation</vt:lpstr>
      <vt:lpstr>Basic Slide (Light Blue – Horizontal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51</cp:revision>
  <dcterms:created xsi:type="dcterms:W3CDTF">2023-05-16T20:43:16Z</dcterms:created>
  <dcterms:modified xsi:type="dcterms:W3CDTF">2024-01-05T22:58:42Z</dcterms:modified>
</cp:coreProperties>
</file>