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5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7" r:id="rId2"/>
    <p:sldMasterId id="2147483682" r:id="rId3"/>
    <p:sldMasterId id="2147483697" r:id="rId4"/>
    <p:sldMasterId id="2147483712" r:id="rId5"/>
    <p:sldMasterId id="2147483727" r:id="rId6"/>
  </p:sldMasterIdLst>
  <p:notesMasterIdLst>
    <p:notesMasterId r:id="rId15"/>
  </p:notesMasterIdLst>
  <p:handoutMasterIdLst>
    <p:handoutMasterId r:id="rId16"/>
  </p:handoutMasterIdLst>
  <p:sldIdLst>
    <p:sldId id="256" r:id="rId7"/>
    <p:sldId id="283" r:id="rId8"/>
    <p:sldId id="284" r:id="rId9"/>
    <p:sldId id="285" r:id="rId10"/>
    <p:sldId id="286" r:id="rId11"/>
    <p:sldId id="287" r:id="rId12"/>
    <p:sldId id="288" r:id="rId13"/>
    <p:sldId id="28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9B"/>
    <a:srgbClr val="182B49"/>
    <a:srgbClr val="B28312"/>
    <a:srgbClr val="404040"/>
    <a:srgbClr val="1A1A1A"/>
    <a:srgbClr val="C69214"/>
    <a:srgbClr val="7FB0CD"/>
    <a:srgbClr val="E2C889"/>
    <a:srgbClr val="333333"/>
    <a:srgbClr val="B9CE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61"/>
    <p:restoredTop sz="86395"/>
  </p:normalViewPr>
  <p:slideViewPr>
    <p:cSldViewPr snapToGrid="0">
      <p:cViewPr varScale="1">
        <p:scale>
          <a:sx n="110" d="100"/>
          <a:sy n="110" d="100"/>
        </p:scale>
        <p:origin x="248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12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961F0B7-7A62-BF59-118D-64FB3A8D7B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051549-F35C-8BB9-A5A0-0E86E26DB0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07E59-8A10-AA46-ACF2-DB04FA6FEBC7}" type="datetimeFigureOut">
              <a:rPr lang="en-US" smtClean="0"/>
              <a:t>1/5/24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A3B7F6-7DB2-6AF3-33CC-20E2B8BC42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D6A9C1-30C5-2564-DFF0-AFE0C086BC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F9451-4160-D84C-8A8A-2E0BB4960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3956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1D739-FC64-2445-8160-E753F0B1709E}" type="datetimeFigureOut">
              <a:rPr lang="en-US" smtClean="0"/>
              <a:t>1/5/24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739A4-C8E7-F645-84CF-47CF96A43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2463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5739A4-C8E7-F645-84CF-47CF96A431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31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5739A4-C8E7-F645-84CF-47CF96A431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81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5739A4-C8E7-F645-84CF-47CF96A431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72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5739A4-C8E7-F645-84CF-47CF96A431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54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5739A4-C8E7-F645-84CF-47CF96A431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27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5739A4-C8E7-F645-84CF-47CF96A431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16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5739A4-C8E7-F645-84CF-47CF96A431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34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5739A4-C8E7-F645-84CF-47CF96A431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5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ECD62-AAF3-3C20-C1E5-451C30B84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600201"/>
            <a:ext cx="9829800" cy="2387600"/>
          </a:xfrm>
        </p:spPr>
        <p:txBody>
          <a:bodyPr anchor="b">
            <a:normAutofit/>
          </a:bodyPr>
          <a:lstStyle>
            <a:lvl1pPr algn="l">
              <a:lnSpc>
                <a:spcPts val="7500"/>
              </a:lnSpc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A3E83-53D2-3E6A-52AE-3104757CC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7628" y="4003588"/>
            <a:ext cx="9780372" cy="939115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8CB7F91-B0AC-FE0A-ADEE-FFE353291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48037" y="4054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C1CC8864-8B5B-5248-9E75-AAE0F496594A}" type="datetime4">
              <a:rPr lang="en-US" smtClean="0"/>
              <a:t>January 5, 2024</a:t>
            </a:fld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3A17B79-7F2E-7A90-BFC5-B07FF12A861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7413" y="4943475"/>
            <a:ext cx="6394450" cy="1016000"/>
          </a:xfrm>
        </p:spPr>
        <p:txBody>
          <a:bodyPr>
            <a:noAutofit/>
          </a:bodyPr>
          <a:lstStyle>
            <a:lvl1pPr marL="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9144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3716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18288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PRESENTED BY YOUR NAME HERE</a:t>
            </a:r>
          </a:p>
        </p:txBody>
      </p:sp>
    </p:spTree>
    <p:extLst>
      <p:ext uri="{BB962C8B-B14F-4D97-AF65-F5344CB8AC3E}">
        <p14:creationId xmlns:p14="http://schemas.microsoft.com/office/powerpoint/2010/main" val="231819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and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70BCE1-BA6C-47D7-EBAA-0A8D7446E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372BFA-BA2D-AE4B-BAFE-C5D81638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76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nd -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D7422-0548-2426-06DA-5C89A390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AA24C-91FC-DE50-80C6-DB59EED81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258957"/>
            <a:ext cx="6172200" cy="46020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A921F-4CCF-58B8-DE8B-AD96E00293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77CA7-4861-1D88-CF26-05544148E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1023B-EC88-81BA-2642-B91C1A192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29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and -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A13F0-605C-9C92-BCD3-CE95EEA70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D0082A-7442-BDD0-7CF0-67C7A64A51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64974"/>
            <a:ext cx="6172200" cy="44960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2621CD-D07A-4A6B-F7FB-C9BBA17FD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8BC9C-4986-A806-7401-29A8BEA7B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6219A6-465B-8939-BE5A-CEB7BF270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03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Sand - 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CF52B-5391-1397-1097-247BDE7E8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3FCAA2-F30F-34EF-AED9-48F3B0212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1350C-DA3F-02BF-A91C-4CDBC483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41348-D229-F608-B9CA-72D46EE4C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14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and - 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03F4D-3007-CC8D-A1EE-51A9187FC6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49177"/>
            <a:ext cx="2628900" cy="502778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8F1C6-565B-3920-0872-65644153C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49177"/>
            <a:ext cx="7734300" cy="5027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224E8-4CC4-81B7-D4F5-DE22C1AB0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30302-756E-0EC5-C566-9A1846BDD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87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ECD62-AAF3-3C20-C1E5-451C30B84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600201"/>
            <a:ext cx="9829800" cy="2387600"/>
          </a:xfrm>
        </p:spPr>
        <p:txBody>
          <a:bodyPr anchor="b">
            <a:normAutofit/>
          </a:bodyPr>
          <a:lstStyle>
            <a:lvl1pPr algn="l">
              <a:lnSpc>
                <a:spcPts val="7500"/>
              </a:lnSpc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A3E83-53D2-3E6A-52AE-3104757CC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7628" y="4003588"/>
            <a:ext cx="9780372" cy="939115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8CB7F91-B0AC-FE0A-ADEE-FFE353291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48037" y="4054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C1CC8864-8B5B-5248-9E75-AAE0F496594A}" type="datetime4">
              <a:rPr lang="en-US" smtClean="0"/>
              <a:t>January 5, 2024</a:t>
            </a:fld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3A17B79-7F2E-7A90-BFC5-B07FF12A861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7413" y="4943475"/>
            <a:ext cx="6394450" cy="1016000"/>
          </a:xfrm>
        </p:spPr>
        <p:txBody>
          <a:bodyPr>
            <a:noAutofit/>
          </a:bodyPr>
          <a:lstStyle>
            <a:lvl1pPr marL="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9144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3716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18288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PRESENTED BY YOUR NAME HERE</a:t>
            </a:r>
          </a:p>
        </p:txBody>
      </p:sp>
    </p:spTree>
    <p:extLst>
      <p:ext uri="{BB962C8B-B14F-4D97-AF65-F5344CB8AC3E}">
        <p14:creationId xmlns:p14="http://schemas.microsoft.com/office/powerpoint/2010/main" val="2345038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ECD62-AAF3-3C20-C1E5-451C30B84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A3E83-53D2-3E6A-52AE-3104757CC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4D183-578A-490B-1963-9866E514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D8E34-98F1-D660-23EC-E9135ADB2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26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+ Content w/ Left Side Light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59" y="1028185"/>
            <a:ext cx="777034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3458" y="2533135"/>
            <a:ext cx="7770341" cy="36438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0ADC05A-6837-8D44-8461-D07768BB58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265" y="1396315"/>
            <a:ext cx="2605214" cy="4415523"/>
          </a:xfrm>
          <a:prstGeom prst="round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521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and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610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and Content w/ Rounded Recta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135"/>
            <a:ext cx="4957119" cy="3643828"/>
          </a:xfrm>
        </p:spPr>
        <p:txBody>
          <a:bodyPr/>
          <a:lstStyle>
            <a:lvl1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0AE327C-A68C-8FC7-189D-E25D3DAAD5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91250" y="2533135"/>
            <a:ext cx="5162550" cy="3278704"/>
          </a:xfrm>
          <a:prstGeom prst="round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79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ECD62-AAF3-3C20-C1E5-451C30B84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A3E83-53D2-3E6A-52AE-3104757CC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4D183-578A-490B-1963-9866E514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D8E34-98F1-D660-23EC-E9135ADB2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76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+ Content w/ Half Dark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8185"/>
            <a:ext cx="4957119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135"/>
            <a:ext cx="4957119" cy="36438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455206"/>
            <a:ext cx="4972050" cy="365125"/>
          </a:xfrm>
        </p:spPr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5F0E6"/>
                </a:solidFill>
              </a:defRPr>
            </a:lvl1pPr>
          </a:lstStyle>
          <a:p>
            <a:fld id="{9ACFE85F-FDB0-0145-8569-7F71122AAF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D2F7CC84-788A-1332-B4F3-6993A03F2F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91250" y="1325217"/>
            <a:ext cx="5162550" cy="4486622"/>
          </a:xfrm>
          <a:prstGeom prst="round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820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CE747-C684-33D7-483C-B5CCD29A7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D5908-4C77-5F37-3DD0-FC6ED6193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71318-6D7A-2707-D91E-A0992B3C9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60B08-06E6-E651-2838-5116C2E1A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30A26C7-D174-F77C-81E8-266C220CE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1046740"/>
            <a:ext cx="10515600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862388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nd -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D8F27-CB35-1636-257F-88418FFE3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1046740"/>
            <a:ext cx="10515600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A64A5-3DA6-2966-B618-0D14F93DB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93B86-E54E-5604-ED93-D033778C1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41A782-1A35-537B-E865-F25F074996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5E0044-7DF6-509D-69E8-3173D2B4BE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50A586-F309-5349-74E4-63EA50A78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B0BA46-1A36-547E-39A1-18304CCA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43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nd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2EA9B-AEF5-F443-2A6C-36C9A420F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14FE03-5513-F646-216B-9498463E3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A007A2-C447-7401-5954-FDF111745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98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and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70BCE1-BA6C-47D7-EBAA-0A8D7446E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372BFA-BA2D-AE4B-BAFE-C5D81638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562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nd -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D7422-0548-2426-06DA-5C89A390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AA24C-91FC-DE50-80C6-DB59EED81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258957"/>
            <a:ext cx="6172200" cy="46020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A921F-4CCF-58B8-DE8B-AD96E00293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77CA7-4861-1D88-CF26-05544148E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1023B-EC88-81BA-2642-B91C1A192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439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and -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A13F0-605C-9C92-BCD3-CE95EEA70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D0082A-7442-BDD0-7CF0-67C7A64A51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64974"/>
            <a:ext cx="6172200" cy="44960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2621CD-D07A-4A6B-F7FB-C9BBA17FD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8BC9C-4986-A806-7401-29A8BEA7B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6219A6-465B-8939-BE5A-CEB7BF270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611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Sand - 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CF52B-5391-1397-1097-247BDE7E8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3FCAA2-F30F-34EF-AED9-48F3B0212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1350C-DA3F-02BF-A91C-4CDBC483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41348-D229-F608-B9CA-72D46EE4C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801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and - 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03F4D-3007-CC8D-A1EE-51A9187FC6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49177"/>
            <a:ext cx="2628900" cy="502778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8F1C6-565B-3920-0872-65644153C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49177"/>
            <a:ext cx="7734300" cy="5027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224E8-4CC4-81B7-D4F5-DE22C1AB0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30302-756E-0EC5-C566-9A1846BDD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479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ECD62-AAF3-3C20-C1E5-451C30B84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600201"/>
            <a:ext cx="9829800" cy="2387600"/>
          </a:xfrm>
        </p:spPr>
        <p:txBody>
          <a:bodyPr anchor="b">
            <a:normAutofit/>
          </a:bodyPr>
          <a:lstStyle>
            <a:lvl1pPr algn="l">
              <a:lnSpc>
                <a:spcPts val="7500"/>
              </a:lnSpc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A3E83-53D2-3E6A-52AE-3104757CC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7628" y="4003588"/>
            <a:ext cx="9780372" cy="939115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8CB7F91-B0AC-FE0A-ADEE-FFE353291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48037" y="4054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C1CC8864-8B5B-5248-9E75-AAE0F496594A}" type="datetime4">
              <a:rPr lang="en-US" smtClean="0"/>
              <a:t>January 5, 2024</a:t>
            </a:fld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3A17B79-7F2E-7A90-BFC5-B07FF12A861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7413" y="4943475"/>
            <a:ext cx="6394450" cy="1016000"/>
          </a:xfrm>
        </p:spPr>
        <p:txBody>
          <a:bodyPr>
            <a:noAutofit/>
          </a:bodyPr>
          <a:lstStyle>
            <a:lvl1pPr marL="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9144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3716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18288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PRESENTED BY YOUR NAME HERE</a:t>
            </a:r>
          </a:p>
        </p:txBody>
      </p:sp>
    </p:spTree>
    <p:extLst>
      <p:ext uri="{BB962C8B-B14F-4D97-AF65-F5344CB8AC3E}">
        <p14:creationId xmlns:p14="http://schemas.microsoft.com/office/powerpoint/2010/main" val="197674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+ Content w/ Left Side Light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59" y="1028185"/>
            <a:ext cx="777034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3458" y="2533135"/>
            <a:ext cx="7770341" cy="36438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0ADC05A-6837-8D44-8461-D07768BB58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265" y="1396315"/>
            <a:ext cx="2605214" cy="4415523"/>
          </a:xfrm>
          <a:prstGeom prst="round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586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ECD62-AAF3-3C20-C1E5-451C30B84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A3E83-53D2-3E6A-52AE-3104757CC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4D183-578A-490B-1963-9866E514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D8E34-98F1-D660-23EC-E9135ADB2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569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+ Content w/ Left Side Light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59" y="1028185"/>
            <a:ext cx="777034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3458" y="2533135"/>
            <a:ext cx="7770341" cy="36438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0ADC05A-6837-8D44-8461-D07768BB58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265" y="1396315"/>
            <a:ext cx="2605214" cy="4415523"/>
          </a:xfrm>
          <a:prstGeom prst="round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360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and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101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and Content w/ Rounded Recta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135"/>
            <a:ext cx="4957119" cy="3643828"/>
          </a:xfrm>
        </p:spPr>
        <p:txBody>
          <a:bodyPr/>
          <a:lstStyle>
            <a:lvl1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0AE327C-A68C-8FC7-189D-E25D3DAAD5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91250" y="2533135"/>
            <a:ext cx="5162550" cy="3278704"/>
          </a:xfrm>
          <a:prstGeom prst="round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867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+ Content w/ Half Dark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8185"/>
            <a:ext cx="4957119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135"/>
            <a:ext cx="4957119" cy="36438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455206"/>
            <a:ext cx="4972050" cy="365125"/>
          </a:xfrm>
        </p:spPr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5F0E6"/>
                </a:solidFill>
              </a:defRPr>
            </a:lvl1pPr>
          </a:lstStyle>
          <a:p>
            <a:fld id="{9ACFE85F-FDB0-0145-8569-7F71122AAF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D2F7CC84-788A-1332-B4F3-6993A03F2F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91250" y="1325217"/>
            <a:ext cx="5162550" cy="4486622"/>
          </a:xfrm>
          <a:prstGeom prst="round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4665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CE747-C684-33D7-483C-B5CCD29A7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D5908-4C77-5F37-3DD0-FC6ED6193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71318-6D7A-2707-D91E-A0992B3C9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60B08-06E6-E651-2838-5116C2E1A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30A26C7-D174-F77C-81E8-266C220CE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1046740"/>
            <a:ext cx="10515600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10441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nd -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D8F27-CB35-1636-257F-88418FFE3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1046740"/>
            <a:ext cx="10515600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A64A5-3DA6-2966-B618-0D14F93DB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93B86-E54E-5604-ED93-D033778C1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41A782-1A35-537B-E865-F25F074996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5E0044-7DF6-509D-69E8-3173D2B4BE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50A586-F309-5349-74E4-63EA50A78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B0BA46-1A36-547E-39A1-18304CCA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996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nd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2EA9B-AEF5-F443-2A6C-36C9A420F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14FE03-5513-F646-216B-9498463E3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A007A2-C447-7401-5954-FDF111745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861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and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70BCE1-BA6C-47D7-EBAA-0A8D7446E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372BFA-BA2D-AE4B-BAFE-C5D81638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8316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nd -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D7422-0548-2426-06DA-5C89A390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AA24C-91FC-DE50-80C6-DB59EED81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258957"/>
            <a:ext cx="6172200" cy="46020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A921F-4CCF-58B8-DE8B-AD96E00293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77CA7-4861-1D88-CF26-05544148E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1023B-EC88-81BA-2642-B91C1A192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13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and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439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and -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A13F0-605C-9C92-BCD3-CE95EEA70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D0082A-7442-BDD0-7CF0-67C7A64A51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64974"/>
            <a:ext cx="6172200" cy="44960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2621CD-D07A-4A6B-F7FB-C9BBA17FD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8BC9C-4986-A806-7401-29A8BEA7B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6219A6-465B-8939-BE5A-CEB7BF270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915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Sand - 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CF52B-5391-1397-1097-247BDE7E8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3FCAA2-F30F-34EF-AED9-48F3B0212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1350C-DA3F-02BF-A91C-4CDBC483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41348-D229-F608-B9CA-72D46EE4C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118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and - 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03F4D-3007-CC8D-A1EE-51A9187FC6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49177"/>
            <a:ext cx="2628900" cy="502778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8F1C6-565B-3920-0872-65644153C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49177"/>
            <a:ext cx="7734300" cy="5027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224E8-4CC4-81B7-D4F5-DE22C1AB0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30302-756E-0EC5-C566-9A1846BDD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336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ECD62-AAF3-3C20-C1E5-451C30B84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600201"/>
            <a:ext cx="9829800" cy="2387600"/>
          </a:xfrm>
        </p:spPr>
        <p:txBody>
          <a:bodyPr anchor="b">
            <a:normAutofit/>
          </a:bodyPr>
          <a:lstStyle>
            <a:lvl1pPr algn="l">
              <a:lnSpc>
                <a:spcPts val="7500"/>
              </a:lnSpc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A3E83-53D2-3E6A-52AE-3104757CC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7628" y="4003588"/>
            <a:ext cx="9780372" cy="939115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8CB7F91-B0AC-FE0A-ADEE-FFE353291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48037" y="4054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C1CC8864-8B5B-5248-9E75-AAE0F496594A}" type="datetime4">
              <a:rPr lang="en-US" smtClean="0"/>
              <a:t>January 5, 2024</a:t>
            </a:fld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3A17B79-7F2E-7A90-BFC5-B07FF12A861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7413" y="4943475"/>
            <a:ext cx="6394450" cy="1016000"/>
          </a:xfrm>
        </p:spPr>
        <p:txBody>
          <a:bodyPr>
            <a:noAutofit/>
          </a:bodyPr>
          <a:lstStyle>
            <a:lvl1pPr marL="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9144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3716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18288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PRESENTED BY YOUR NAME HERE</a:t>
            </a:r>
          </a:p>
        </p:txBody>
      </p:sp>
    </p:spTree>
    <p:extLst>
      <p:ext uri="{BB962C8B-B14F-4D97-AF65-F5344CB8AC3E}">
        <p14:creationId xmlns:p14="http://schemas.microsoft.com/office/powerpoint/2010/main" val="98459542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ECD62-AAF3-3C20-C1E5-451C30B84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A3E83-53D2-3E6A-52AE-3104757CC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4D183-578A-490B-1963-9866E514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D8E34-98F1-D660-23EC-E9135ADB2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162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+ Content w/ Left Side Light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59" y="1028185"/>
            <a:ext cx="777034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3458" y="2533135"/>
            <a:ext cx="7770341" cy="36438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0ADC05A-6837-8D44-8461-D07768BB58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265" y="1396315"/>
            <a:ext cx="2605214" cy="4415523"/>
          </a:xfrm>
          <a:prstGeom prst="round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57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and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949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and Content w/ Rounded Recta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135"/>
            <a:ext cx="4957119" cy="3643828"/>
          </a:xfrm>
        </p:spPr>
        <p:txBody>
          <a:bodyPr/>
          <a:lstStyle>
            <a:lvl1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0AE327C-A68C-8FC7-189D-E25D3DAAD5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91250" y="2533135"/>
            <a:ext cx="5162550" cy="3278704"/>
          </a:xfrm>
          <a:prstGeom prst="round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68433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+ Content w/ Half Dark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8185"/>
            <a:ext cx="4957119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135"/>
            <a:ext cx="4957119" cy="36438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455206"/>
            <a:ext cx="4972050" cy="365125"/>
          </a:xfrm>
        </p:spPr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5F0E6"/>
                </a:solidFill>
              </a:defRPr>
            </a:lvl1pPr>
          </a:lstStyle>
          <a:p>
            <a:fld id="{9ACFE85F-FDB0-0145-8569-7F71122AAF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D2F7CC84-788A-1332-B4F3-6993A03F2F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91250" y="1325217"/>
            <a:ext cx="5162550" cy="4486622"/>
          </a:xfrm>
          <a:prstGeom prst="round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39893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CE747-C684-33D7-483C-B5CCD29A7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D5908-4C77-5F37-3DD0-FC6ED6193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71318-6D7A-2707-D91E-A0992B3C9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60B08-06E6-E651-2838-5116C2E1A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30A26C7-D174-F77C-81E8-266C220CE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1046740"/>
            <a:ext cx="10515600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7644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and Content w/ Rounded Recta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135"/>
            <a:ext cx="4957119" cy="3643828"/>
          </a:xfrm>
        </p:spPr>
        <p:txBody>
          <a:bodyPr/>
          <a:lstStyle>
            <a:lvl1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0AE327C-A68C-8FC7-189D-E25D3DAAD5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91250" y="2533135"/>
            <a:ext cx="5162550" cy="3278704"/>
          </a:xfrm>
          <a:prstGeom prst="round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8247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nd -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D8F27-CB35-1636-257F-88418FFE3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1046740"/>
            <a:ext cx="10515600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A64A5-3DA6-2966-B618-0D14F93DB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93B86-E54E-5604-ED93-D033778C1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41A782-1A35-537B-E865-F25F074996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5E0044-7DF6-509D-69E8-3173D2B4BE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50A586-F309-5349-74E4-63EA50A78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B0BA46-1A36-547E-39A1-18304CCA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953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nd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2EA9B-AEF5-F443-2A6C-36C9A420F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14FE03-5513-F646-216B-9498463E3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A007A2-C447-7401-5954-FDF111745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714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and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70BCE1-BA6C-47D7-EBAA-0A8D7446E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372BFA-BA2D-AE4B-BAFE-C5D81638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2279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nd -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D7422-0548-2426-06DA-5C89A390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AA24C-91FC-DE50-80C6-DB59EED81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258957"/>
            <a:ext cx="6172200" cy="46020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A921F-4CCF-58B8-DE8B-AD96E00293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77CA7-4861-1D88-CF26-05544148E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1023B-EC88-81BA-2642-B91C1A192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7387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and -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A13F0-605C-9C92-BCD3-CE95EEA70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D0082A-7442-BDD0-7CF0-67C7A64A51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64974"/>
            <a:ext cx="6172200" cy="44960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2621CD-D07A-4A6B-F7FB-C9BBA17FD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8BC9C-4986-A806-7401-29A8BEA7B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6219A6-465B-8939-BE5A-CEB7BF270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775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Sand - 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CF52B-5391-1397-1097-247BDE7E8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3FCAA2-F30F-34EF-AED9-48F3B0212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1350C-DA3F-02BF-A91C-4CDBC483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41348-D229-F608-B9CA-72D46EE4C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221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and - 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03F4D-3007-CC8D-A1EE-51A9187FC6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49177"/>
            <a:ext cx="2628900" cy="502778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8F1C6-565B-3920-0872-65644153C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49177"/>
            <a:ext cx="7734300" cy="5027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224E8-4CC4-81B7-D4F5-DE22C1AB0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30302-756E-0EC5-C566-9A1846BDD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2665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ECD62-AAF3-3C20-C1E5-451C30B84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600201"/>
            <a:ext cx="9829800" cy="2387600"/>
          </a:xfrm>
        </p:spPr>
        <p:txBody>
          <a:bodyPr anchor="b">
            <a:normAutofit/>
          </a:bodyPr>
          <a:lstStyle>
            <a:lvl1pPr algn="l">
              <a:lnSpc>
                <a:spcPts val="7500"/>
              </a:lnSpc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A3E83-53D2-3E6A-52AE-3104757CC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7628" y="4003588"/>
            <a:ext cx="9780372" cy="939115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8CB7F91-B0AC-FE0A-ADEE-FFE353291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48037" y="4054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C1CC8864-8B5B-5248-9E75-AAE0F496594A}" type="datetime4">
              <a:rPr lang="en-US" smtClean="0"/>
              <a:t>January 5, 2024</a:t>
            </a:fld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3A17B79-7F2E-7A90-BFC5-B07FF12A861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7413" y="4943475"/>
            <a:ext cx="6394450" cy="1016000"/>
          </a:xfrm>
        </p:spPr>
        <p:txBody>
          <a:bodyPr>
            <a:noAutofit/>
          </a:bodyPr>
          <a:lstStyle>
            <a:lvl1pPr marL="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9144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3716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18288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PRESENTED BY YOUR NAME HERE</a:t>
            </a:r>
          </a:p>
        </p:txBody>
      </p:sp>
    </p:spTree>
    <p:extLst>
      <p:ext uri="{BB962C8B-B14F-4D97-AF65-F5344CB8AC3E}">
        <p14:creationId xmlns:p14="http://schemas.microsoft.com/office/powerpoint/2010/main" val="110060303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ECD62-AAF3-3C20-C1E5-451C30B84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A3E83-53D2-3E6A-52AE-3104757CC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4D183-578A-490B-1963-9866E514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D8E34-98F1-D660-23EC-E9135ADB2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188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+ Content w/ Left Side Light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59" y="1028185"/>
            <a:ext cx="777034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3458" y="2533135"/>
            <a:ext cx="7770341" cy="36438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0ADC05A-6837-8D44-8461-D07768BB58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265" y="1396315"/>
            <a:ext cx="2605214" cy="4415523"/>
          </a:xfrm>
          <a:prstGeom prst="round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40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+ Content w/ Half Dark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8185"/>
            <a:ext cx="4957119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135"/>
            <a:ext cx="4957119" cy="36438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455206"/>
            <a:ext cx="4972050" cy="365125"/>
          </a:xfrm>
        </p:spPr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5F0E6"/>
                </a:solidFill>
              </a:defRPr>
            </a:lvl1pPr>
          </a:lstStyle>
          <a:p>
            <a:fld id="{9ACFE85F-FDB0-0145-8569-7F71122AAF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D2F7CC84-788A-1332-B4F3-6993A03F2F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91250" y="1325217"/>
            <a:ext cx="5162550" cy="4486622"/>
          </a:xfrm>
          <a:prstGeom prst="round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37929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and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2966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and Content w/ Rounded Recta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135"/>
            <a:ext cx="4957119" cy="3643828"/>
          </a:xfrm>
        </p:spPr>
        <p:txBody>
          <a:bodyPr/>
          <a:lstStyle>
            <a:lvl1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0AE327C-A68C-8FC7-189D-E25D3DAAD5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91250" y="2533135"/>
            <a:ext cx="5162550" cy="3278704"/>
          </a:xfrm>
          <a:prstGeom prst="round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70242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+ Content w/ Half Dark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8185"/>
            <a:ext cx="4957119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135"/>
            <a:ext cx="4957119" cy="36438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455206"/>
            <a:ext cx="4972050" cy="365125"/>
          </a:xfrm>
        </p:spPr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5F0E6"/>
                </a:solidFill>
              </a:defRPr>
            </a:lvl1pPr>
          </a:lstStyle>
          <a:p>
            <a:fld id="{9ACFE85F-FDB0-0145-8569-7F71122AAF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D2F7CC84-788A-1332-B4F3-6993A03F2F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91250" y="1325217"/>
            <a:ext cx="5162550" cy="4486622"/>
          </a:xfrm>
          <a:prstGeom prst="round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51977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CE747-C684-33D7-483C-B5CCD29A7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D5908-4C77-5F37-3DD0-FC6ED6193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71318-6D7A-2707-D91E-A0992B3C9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60B08-06E6-E651-2838-5116C2E1A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30A26C7-D174-F77C-81E8-266C220CE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1046740"/>
            <a:ext cx="10515600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317134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nd -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D8F27-CB35-1636-257F-88418FFE3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1046740"/>
            <a:ext cx="10515600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A64A5-3DA6-2966-B618-0D14F93DB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93B86-E54E-5604-ED93-D033778C1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41A782-1A35-537B-E865-F25F074996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5E0044-7DF6-509D-69E8-3173D2B4BE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50A586-F309-5349-74E4-63EA50A78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B0BA46-1A36-547E-39A1-18304CCA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993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nd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2EA9B-AEF5-F443-2A6C-36C9A420F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14FE03-5513-F646-216B-9498463E3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A007A2-C447-7401-5954-FDF111745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9901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and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70BCE1-BA6C-47D7-EBAA-0A8D7446E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372BFA-BA2D-AE4B-BAFE-C5D81638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2236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nd -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D7422-0548-2426-06DA-5C89A390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AA24C-91FC-DE50-80C6-DB59EED81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258957"/>
            <a:ext cx="6172200" cy="46020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A921F-4CCF-58B8-DE8B-AD96E00293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77CA7-4861-1D88-CF26-05544148E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1023B-EC88-81BA-2642-B91C1A192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4117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and -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A13F0-605C-9C92-BCD3-CE95EEA70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D0082A-7442-BDD0-7CF0-67C7A64A51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64974"/>
            <a:ext cx="6172200" cy="44960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2621CD-D07A-4A6B-F7FB-C9BBA17FD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8BC9C-4986-A806-7401-29A8BEA7B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6219A6-465B-8939-BE5A-CEB7BF270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9218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Sand - 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CF52B-5391-1397-1097-247BDE7E8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3FCAA2-F30F-34EF-AED9-48F3B0212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1350C-DA3F-02BF-A91C-4CDBC483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41348-D229-F608-B9CA-72D46EE4C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9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CE747-C684-33D7-483C-B5CCD29A7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D5908-4C77-5F37-3DD0-FC6ED6193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71318-6D7A-2707-D91E-A0992B3C9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60B08-06E6-E651-2838-5116C2E1A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30A26C7-D174-F77C-81E8-266C220CE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1046740"/>
            <a:ext cx="10515600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6739407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and - 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03F4D-3007-CC8D-A1EE-51A9187FC6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49177"/>
            <a:ext cx="2628900" cy="502778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8F1C6-565B-3920-0872-65644153C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49177"/>
            <a:ext cx="7734300" cy="5027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224E8-4CC4-81B7-D4F5-DE22C1AB0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30302-756E-0EC5-C566-9A1846BDD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0245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ECD62-AAF3-3C20-C1E5-451C30B84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600201"/>
            <a:ext cx="9829800" cy="2387600"/>
          </a:xfrm>
        </p:spPr>
        <p:txBody>
          <a:bodyPr anchor="b">
            <a:normAutofit/>
          </a:bodyPr>
          <a:lstStyle>
            <a:lvl1pPr algn="l">
              <a:lnSpc>
                <a:spcPts val="7500"/>
              </a:lnSpc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A3E83-53D2-3E6A-52AE-3104757CC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7628" y="4003588"/>
            <a:ext cx="9780372" cy="939115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8CB7F91-B0AC-FE0A-ADEE-FFE353291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48037" y="4054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C1CC8864-8B5B-5248-9E75-AAE0F496594A}" type="datetime4">
              <a:rPr lang="en-US" smtClean="0"/>
              <a:t>January 5, 2024</a:t>
            </a:fld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3A17B79-7F2E-7A90-BFC5-B07FF12A861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7413" y="4943475"/>
            <a:ext cx="6394450" cy="1016000"/>
          </a:xfrm>
        </p:spPr>
        <p:txBody>
          <a:bodyPr>
            <a:noAutofit/>
          </a:bodyPr>
          <a:lstStyle>
            <a:lvl1pPr marL="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9144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3716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18288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PRESENTED BY YOUR NAME HERE</a:t>
            </a:r>
          </a:p>
        </p:txBody>
      </p:sp>
    </p:spTree>
    <p:extLst>
      <p:ext uri="{BB962C8B-B14F-4D97-AF65-F5344CB8AC3E}">
        <p14:creationId xmlns:p14="http://schemas.microsoft.com/office/powerpoint/2010/main" val="336744380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ECD62-AAF3-3C20-C1E5-451C30B84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A3E83-53D2-3E6A-52AE-3104757CC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4D183-578A-490B-1963-9866E514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D8E34-98F1-D660-23EC-E9135ADB2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1398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+ Content w/ Left Side Light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59" y="1028185"/>
            <a:ext cx="777034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3458" y="2533135"/>
            <a:ext cx="7770341" cy="36438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0ADC05A-6837-8D44-8461-D07768BB58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265" y="1396315"/>
            <a:ext cx="2605214" cy="4415523"/>
          </a:xfrm>
          <a:prstGeom prst="round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2212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and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6230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and Content w/ Rounded Recta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135"/>
            <a:ext cx="4957119" cy="3643828"/>
          </a:xfrm>
        </p:spPr>
        <p:txBody>
          <a:bodyPr/>
          <a:lstStyle>
            <a:lvl1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0AE327C-A68C-8FC7-189D-E25D3DAAD5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91250" y="2533135"/>
            <a:ext cx="5162550" cy="3278704"/>
          </a:xfrm>
          <a:prstGeom prst="round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82867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+ Content w/ Half Dark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8185"/>
            <a:ext cx="4957119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135"/>
            <a:ext cx="4957119" cy="36438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455206"/>
            <a:ext cx="4972050" cy="365125"/>
          </a:xfrm>
        </p:spPr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5F0E6"/>
                </a:solidFill>
              </a:defRPr>
            </a:lvl1pPr>
          </a:lstStyle>
          <a:p>
            <a:fld id="{9ACFE85F-FDB0-0145-8569-7F71122AAF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D2F7CC84-788A-1332-B4F3-6993A03F2F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91250" y="1325217"/>
            <a:ext cx="5162550" cy="4486622"/>
          </a:xfrm>
          <a:prstGeom prst="round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13039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CE747-C684-33D7-483C-B5CCD29A7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D5908-4C77-5F37-3DD0-FC6ED6193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71318-6D7A-2707-D91E-A0992B3C9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60B08-06E6-E651-2838-5116C2E1A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30A26C7-D174-F77C-81E8-266C220CE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1046740"/>
            <a:ext cx="10515600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608608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nd -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D8F27-CB35-1636-257F-88418FFE3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1046740"/>
            <a:ext cx="10515600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A64A5-3DA6-2966-B618-0D14F93DB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93B86-E54E-5604-ED93-D033778C1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41A782-1A35-537B-E865-F25F074996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5E0044-7DF6-509D-69E8-3173D2B4BE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50A586-F309-5349-74E4-63EA50A78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B0BA46-1A36-547E-39A1-18304CCA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6822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nd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2EA9B-AEF5-F443-2A6C-36C9A420F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14FE03-5513-F646-216B-9498463E3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A007A2-C447-7401-5954-FDF111745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31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nd -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D8F27-CB35-1636-257F-88418FFE3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1046740"/>
            <a:ext cx="10515600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A64A5-3DA6-2966-B618-0D14F93DB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93B86-E54E-5604-ED93-D033778C1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41A782-1A35-537B-E865-F25F074996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5E0044-7DF6-509D-69E8-3173D2B4BE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50A586-F309-5349-74E4-63EA50A78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B0BA46-1A36-547E-39A1-18304CCA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3880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and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70BCE1-BA6C-47D7-EBAA-0A8D7446E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372BFA-BA2D-AE4B-BAFE-C5D81638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7255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nd -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D7422-0548-2426-06DA-5C89A390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AA24C-91FC-DE50-80C6-DB59EED81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258957"/>
            <a:ext cx="6172200" cy="46020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A921F-4CCF-58B8-DE8B-AD96E00293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77CA7-4861-1D88-CF26-05544148E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1023B-EC88-81BA-2642-B91C1A192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0283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and -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A13F0-605C-9C92-BCD3-CE95EEA70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D0082A-7442-BDD0-7CF0-67C7A64A51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64974"/>
            <a:ext cx="6172200" cy="44960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2621CD-D07A-4A6B-F7FB-C9BBA17FD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8BC9C-4986-A806-7401-29A8BEA7B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6219A6-465B-8939-BE5A-CEB7BF270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6960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Sand - 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CF52B-5391-1397-1097-247BDE7E8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3FCAA2-F30F-34EF-AED9-48F3B0212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1350C-DA3F-02BF-A91C-4CDBC483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41348-D229-F608-B9CA-72D46EE4C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6106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and - 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03F4D-3007-CC8D-A1EE-51A9187FC6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49177"/>
            <a:ext cx="2628900" cy="502778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8F1C6-565B-3920-0872-65644153C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49177"/>
            <a:ext cx="7734300" cy="5027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224E8-4CC4-81B7-D4F5-DE22C1AB0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30302-756E-0EC5-C566-9A1846BDD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7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nd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2EA9B-AEF5-F443-2A6C-36C9A420F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14FE03-5513-F646-216B-9498463E3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A007A2-C447-7401-5954-FDF111745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38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2" Type="http://schemas.openxmlformats.org/officeDocument/2006/relationships/slideLayout" Target="../slideLayouts/slideLayout72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slideLayout" Target="../slideLayouts/slideLayout8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569FC1-A211-B46F-747F-AD0D7DA1E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81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DE7A4-93D4-1896-0320-2B7E76D8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533135"/>
            <a:ext cx="10515600" cy="364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B24CB-AA72-77AA-603D-396C4C8714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55206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82B49"/>
                </a:solidFill>
              </a:defRPr>
            </a:lvl1pPr>
          </a:lstStyle>
          <a:p>
            <a:r>
              <a:rPr lang="en-US"/>
              <a:t>Presentation Title: Edit in 'Insert' tab -&gt; 'Header &amp; Footer' icon -&gt; Change footer text field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C1352-61D7-88C7-9309-9B0401D8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3278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182B49"/>
                </a:solidFill>
              </a:defRPr>
            </a:lvl1pPr>
          </a:lstStyle>
          <a:p>
            <a:fld id="{9ACFE85F-FDB0-0145-8569-7F71122AAF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93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49" r:id="rId2"/>
    <p:sldLayoutId id="2147483650" r:id="rId3"/>
    <p:sldLayoutId id="2147483664" r:id="rId4"/>
    <p:sldLayoutId id="2147483661" r:id="rId5"/>
    <p:sldLayoutId id="2147483663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300">
          <a:solidFill>
            <a:srgbClr val="182B4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4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0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569FC1-A211-B46F-747F-AD0D7DA1E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81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DE7A4-93D4-1896-0320-2B7E76D8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533135"/>
            <a:ext cx="10515600" cy="364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B24CB-AA72-77AA-603D-396C4C8714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55206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82B49"/>
                </a:solidFill>
              </a:defRPr>
            </a:lvl1pPr>
          </a:lstStyle>
          <a:p>
            <a:r>
              <a:rPr lang="en-US"/>
              <a:t>Presentation Title: Edit in 'Insert' tab -&gt; 'Header &amp; Footer' icon -&gt; Change footer text field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C1352-61D7-88C7-9309-9B0401D8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3278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182B49"/>
                </a:solidFill>
              </a:defRPr>
            </a:lvl1pPr>
          </a:lstStyle>
          <a:p>
            <a:fld id="{9ACFE85F-FDB0-0145-8569-7F71122AAF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336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300">
          <a:solidFill>
            <a:srgbClr val="182B4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4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0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569FC1-A211-B46F-747F-AD0D7DA1E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81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DE7A4-93D4-1896-0320-2B7E76D8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533135"/>
            <a:ext cx="10515600" cy="364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B24CB-AA72-77AA-603D-396C4C8714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55206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82B49"/>
                </a:solidFill>
              </a:defRPr>
            </a:lvl1pPr>
          </a:lstStyle>
          <a:p>
            <a:r>
              <a:rPr lang="en-US"/>
              <a:t>Presentation Title: Edit in 'Insert' tab -&gt; 'Header &amp; Footer' icon -&gt; Change footer text field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C1352-61D7-88C7-9309-9B0401D8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3278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182B49"/>
                </a:solidFill>
              </a:defRPr>
            </a:lvl1pPr>
          </a:lstStyle>
          <a:p>
            <a:fld id="{9ACFE85F-FDB0-0145-8569-7F71122AAF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91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300">
          <a:solidFill>
            <a:srgbClr val="182B4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4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0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569FC1-A211-B46F-747F-AD0D7DA1E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81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DE7A4-93D4-1896-0320-2B7E76D8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533135"/>
            <a:ext cx="10515600" cy="364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B24CB-AA72-77AA-603D-396C4C8714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55206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82B49"/>
                </a:solidFill>
              </a:defRPr>
            </a:lvl1pPr>
          </a:lstStyle>
          <a:p>
            <a:r>
              <a:rPr lang="en-US"/>
              <a:t>Presentation Title: Edit in 'Insert' tab -&gt; 'Header &amp; Footer' icon -&gt; Change footer text field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C1352-61D7-88C7-9309-9B0401D8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3278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182B49"/>
                </a:solidFill>
              </a:defRPr>
            </a:lvl1pPr>
          </a:lstStyle>
          <a:p>
            <a:fld id="{9ACFE85F-FDB0-0145-8569-7F71122AAF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281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300">
          <a:solidFill>
            <a:srgbClr val="182B4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4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0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569FC1-A211-B46F-747F-AD0D7DA1E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81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DE7A4-93D4-1896-0320-2B7E76D8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533135"/>
            <a:ext cx="10515600" cy="364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B24CB-AA72-77AA-603D-396C4C8714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55206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82B49"/>
                </a:solidFill>
              </a:defRPr>
            </a:lvl1pPr>
          </a:lstStyle>
          <a:p>
            <a:r>
              <a:rPr lang="en-US"/>
              <a:t>Presentation Title: Edit in 'Insert' tab -&gt; 'Header &amp; Footer' icon -&gt; Change footer text field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C1352-61D7-88C7-9309-9B0401D8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3278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182B49"/>
                </a:solidFill>
              </a:defRPr>
            </a:lvl1pPr>
          </a:lstStyle>
          <a:p>
            <a:fld id="{9ACFE85F-FDB0-0145-8569-7F71122AAF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44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300">
          <a:solidFill>
            <a:srgbClr val="182B4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4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0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569FC1-A211-B46F-747F-AD0D7DA1E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81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DE7A4-93D4-1896-0320-2B7E76D8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533135"/>
            <a:ext cx="10515600" cy="364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B24CB-AA72-77AA-603D-396C4C8714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55206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82B49"/>
                </a:solidFill>
              </a:defRPr>
            </a:lvl1pPr>
          </a:lstStyle>
          <a:p>
            <a:r>
              <a:rPr lang="en-US"/>
              <a:t>Presentation Title: Edit in 'Insert' tab -&gt; 'Header &amp; Footer' icon -&gt; Change footer text field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C1352-61D7-88C7-9309-9B0401D8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3278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182B49"/>
                </a:solidFill>
              </a:defRPr>
            </a:lvl1pPr>
          </a:lstStyle>
          <a:p>
            <a:fld id="{9ACFE85F-FDB0-0145-8569-7F71122AAF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985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300">
          <a:solidFill>
            <a:srgbClr val="182B4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4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0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AEC1D8FB-A910-5F93-09A4-90CAB6511742}"/>
              </a:ext>
            </a:extLst>
          </p:cNvPr>
          <p:cNvSpPr txBox="1">
            <a:spLocks/>
          </p:cNvSpPr>
          <p:nvPr/>
        </p:nvSpPr>
        <p:spPr>
          <a:xfrm>
            <a:off x="1232763" y="1615988"/>
            <a:ext cx="98298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ts val="7500"/>
              </a:lnSpc>
              <a:spcBef>
                <a:spcPct val="0"/>
              </a:spcBef>
              <a:buNone/>
              <a:defRPr sz="8000" kern="1200" spc="-300">
                <a:solidFill>
                  <a:srgbClr val="182B4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Second Line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A3388DB2-041C-E76A-984F-F8F833FDEF83}"/>
              </a:ext>
            </a:extLst>
          </p:cNvPr>
          <p:cNvSpPr txBox="1">
            <a:spLocks/>
          </p:cNvSpPr>
          <p:nvPr/>
        </p:nvSpPr>
        <p:spPr>
          <a:xfrm>
            <a:off x="1255880" y="4033233"/>
            <a:ext cx="9780372" cy="939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2400" b="0" i="0" kern="1200">
                <a:solidFill>
                  <a:srgbClr val="333333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8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69214"/>
                </a:solidFill>
              </a:rPr>
              <a:t>Presentation Subtitle That Can Be Long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6109C87E-BE87-BB7E-AACE-F4CA134E31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08372" y="466849"/>
            <a:ext cx="2458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C1CC8864-8B5B-5248-9E75-AAE0F496594A}" type="datetime4">
              <a:rPr lang="en-US" sz="2000" smtClean="0"/>
              <a:t>January 5, 2024</a:t>
            </a:fld>
            <a:endParaRPr lang="en-US" sz="2000" dirty="0"/>
          </a:p>
        </p:txBody>
      </p:sp>
      <p:sp>
        <p:nvSpPr>
          <p:cNvPr id="30" name="Text Placeholder 17">
            <a:extLst>
              <a:ext uri="{FF2B5EF4-FFF2-40B4-BE49-F238E27FC236}">
                <a16:creationId xmlns:a16="http://schemas.microsoft.com/office/drawing/2014/main" id="{5AE8F5D5-CDBE-0029-1A2E-6BA18287A276}"/>
              </a:ext>
            </a:extLst>
          </p:cNvPr>
          <p:cNvSpPr txBox="1">
            <a:spLocks/>
          </p:cNvSpPr>
          <p:nvPr/>
        </p:nvSpPr>
        <p:spPr>
          <a:xfrm>
            <a:off x="1255880" y="4899174"/>
            <a:ext cx="6394450" cy="101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PRESENTED BY YOUR NAME HERE</a:t>
            </a:r>
          </a:p>
        </p:txBody>
      </p:sp>
    </p:spTree>
    <p:extLst>
      <p:ext uri="{BB962C8B-B14F-4D97-AF65-F5344CB8AC3E}">
        <p14:creationId xmlns:p14="http://schemas.microsoft.com/office/powerpoint/2010/main" val="1188208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3A3DF-5271-ED3F-C458-29FDC9D0F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214919" cy="1351643"/>
          </a:xfrm>
        </p:spPr>
        <p:txBody>
          <a:bodyPr/>
          <a:lstStyle/>
          <a:p>
            <a:r>
              <a:rPr lang="en-US" dirty="0"/>
              <a:t>Basic Slide (Sand – Horizontal Branding)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25E7DB-B41A-9241-5F5C-D25090F2B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35390C-7448-C4B0-427F-91A106CF4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8161D-7A22-A67F-8A93-5921AF9B6549}"/>
              </a:ext>
            </a:extLst>
          </p:cNvPr>
          <p:cNvSpPr txBox="1">
            <a:spLocks/>
          </p:cNvSpPr>
          <p:nvPr/>
        </p:nvSpPr>
        <p:spPr>
          <a:xfrm>
            <a:off x="838200" y="1351642"/>
            <a:ext cx="10214919" cy="4435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Please feel free to delete the ”Presentation Title” text and/or page number in the footer of this slide type.</a:t>
            </a:r>
          </a:p>
          <a:p>
            <a:r>
              <a:rPr lang="en-US" sz="2000" dirty="0"/>
              <a:t>This slide type is best used for large images, graphs, etc.</a:t>
            </a:r>
          </a:p>
          <a:p>
            <a:r>
              <a:rPr lang="en-US" sz="2000" dirty="0"/>
              <a:t>Copy/duplicate this slide to create additional slides for your presentation.</a:t>
            </a:r>
          </a:p>
        </p:txBody>
      </p:sp>
    </p:spTree>
    <p:extLst>
      <p:ext uri="{BB962C8B-B14F-4D97-AF65-F5344CB8AC3E}">
        <p14:creationId xmlns:p14="http://schemas.microsoft.com/office/powerpoint/2010/main" val="1489927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3A3DF-5271-ED3F-C458-29FDC9D0F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214919" cy="1351643"/>
          </a:xfrm>
        </p:spPr>
        <p:txBody>
          <a:bodyPr/>
          <a:lstStyle/>
          <a:p>
            <a:r>
              <a:rPr lang="en-US" dirty="0"/>
              <a:t>Basic Slide (White – Horizontal Branding)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25E7DB-B41A-9241-5F5C-D25090F2B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35390C-7448-C4B0-427F-91A106CF4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3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8161D-7A22-A67F-8A93-5921AF9B6549}"/>
              </a:ext>
            </a:extLst>
          </p:cNvPr>
          <p:cNvSpPr txBox="1">
            <a:spLocks/>
          </p:cNvSpPr>
          <p:nvPr/>
        </p:nvSpPr>
        <p:spPr>
          <a:xfrm>
            <a:off x="838200" y="1351642"/>
            <a:ext cx="10214919" cy="4435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Please feel free to delete the ”Presentation Title” text and/or page number in the footer of this slide type.</a:t>
            </a:r>
          </a:p>
          <a:p>
            <a:r>
              <a:rPr lang="en-US" sz="2000" dirty="0"/>
              <a:t>This slide type is best used for large images, graphs, etc.</a:t>
            </a:r>
          </a:p>
          <a:p>
            <a:r>
              <a:rPr lang="en-US" sz="2000" dirty="0"/>
              <a:t>Copy/duplicate this slide to create additional slides for your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447712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3A3DF-5271-ED3F-C458-29FDC9D0F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214919" cy="1351643"/>
          </a:xfrm>
        </p:spPr>
        <p:txBody>
          <a:bodyPr/>
          <a:lstStyle/>
          <a:p>
            <a:r>
              <a:rPr lang="en-US" dirty="0"/>
              <a:t>Basic Slide (Light Blue – Horizontal Branding)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25E7DB-B41A-9241-5F5C-D25090F2B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35390C-7448-C4B0-427F-91A106CF4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4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8161D-7A22-A67F-8A93-5921AF9B6549}"/>
              </a:ext>
            </a:extLst>
          </p:cNvPr>
          <p:cNvSpPr txBox="1">
            <a:spLocks/>
          </p:cNvSpPr>
          <p:nvPr/>
        </p:nvSpPr>
        <p:spPr>
          <a:xfrm>
            <a:off x="838200" y="1351642"/>
            <a:ext cx="10214919" cy="4435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Please feel free to delete the ”Presentation Title” text and/or page number in the footer of this slide type.</a:t>
            </a:r>
          </a:p>
          <a:p>
            <a:r>
              <a:rPr lang="en-US" sz="2000" dirty="0"/>
              <a:t>This slide type is best used for large images, graphs, etc.</a:t>
            </a:r>
          </a:p>
          <a:p>
            <a:r>
              <a:rPr lang="en-US" sz="2000" dirty="0"/>
              <a:t>Copy/duplicate this slide to create additional slides for your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058470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3A3DF-5271-ED3F-C458-29FDC9D0F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214919" cy="1351643"/>
          </a:xfrm>
        </p:spPr>
        <p:txBody>
          <a:bodyPr/>
          <a:lstStyle/>
          <a:p>
            <a:r>
              <a:rPr lang="en-US" dirty="0"/>
              <a:t>Basic Slide (Sand – Vertical Branding)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25E7DB-B41A-9241-5F5C-D25090F2B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35390C-7448-C4B0-427F-91A106CF4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5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8161D-7A22-A67F-8A93-5921AF9B6549}"/>
              </a:ext>
            </a:extLst>
          </p:cNvPr>
          <p:cNvSpPr txBox="1">
            <a:spLocks/>
          </p:cNvSpPr>
          <p:nvPr/>
        </p:nvSpPr>
        <p:spPr>
          <a:xfrm>
            <a:off x="838200" y="1351642"/>
            <a:ext cx="10214919" cy="4435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Please feel free to delete the ”Presentation Title” text and/or page number in the footer of this slide type.</a:t>
            </a:r>
          </a:p>
          <a:p>
            <a:r>
              <a:rPr lang="en-US" sz="2000" dirty="0"/>
              <a:t>This slide type is best used for large images, graphs, etc.</a:t>
            </a:r>
          </a:p>
          <a:p>
            <a:r>
              <a:rPr lang="en-US" sz="2000" dirty="0"/>
              <a:t>Copy/duplicate this slide to create additional slides for your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19272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3A3DF-5271-ED3F-C458-29FDC9D0F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214919" cy="1351643"/>
          </a:xfrm>
        </p:spPr>
        <p:txBody>
          <a:bodyPr/>
          <a:lstStyle/>
          <a:p>
            <a:r>
              <a:rPr lang="en-US" dirty="0"/>
              <a:t>Basic Slide (White – Vertical Branding)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25E7DB-B41A-9241-5F5C-D25090F2B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35390C-7448-C4B0-427F-91A106CF4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6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8161D-7A22-A67F-8A93-5921AF9B6549}"/>
              </a:ext>
            </a:extLst>
          </p:cNvPr>
          <p:cNvSpPr txBox="1">
            <a:spLocks/>
          </p:cNvSpPr>
          <p:nvPr/>
        </p:nvSpPr>
        <p:spPr>
          <a:xfrm>
            <a:off x="838200" y="1351642"/>
            <a:ext cx="10214919" cy="4435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Please feel free to delete the ”Presentation Title” text and/or page number in the footer of this slide type.</a:t>
            </a:r>
          </a:p>
          <a:p>
            <a:r>
              <a:rPr lang="en-US" sz="2000" dirty="0"/>
              <a:t>This slide type is best used for large images, graphs, etc.</a:t>
            </a:r>
          </a:p>
          <a:p>
            <a:r>
              <a:rPr lang="en-US" sz="2000" dirty="0"/>
              <a:t>Copy/duplicate this slide to create additional slides for your presentation.</a:t>
            </a:r>
          </a:p>
        </p:txBody>
      </p:sp>
    </p:spTree>
    <p:extLst>
      <p:ext uri="{BB962C8B-B14F-4D97-AF65-F5344CB8AC3E}">
        <p14:creationId xmlns:p14="http://schemas.microsoft.com/office/powerpoint/2010/main" val="1079931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3A3DF-5271-ED3F-C458-29FDC9D0F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214919" cy="1351643"/>
          </a:xfrm>
        </p:spPr>
        <p:txBody>
          <a:bodyPr/>
          <a:lstStyle/>
          <a:p>
            <a:r>
              <a:rPr lang="en-US" dirty="0"/>
              <a:t>Basic Slide (Light Blue – Vertical Branding)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25E7DB-B41A-9241-5F5C-D25090F2B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35390C-7448-C4B0-427F-91A106CF4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7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8161D-7A22-A67F-8A93-5921AF9B6549}"/>
              </a:ext>
            </a:extLst>
          </p:cNvPr>
          <p:cNvSpPr txBox="1">
            <a:spLocks/>
          </p:cNvSpPr>
          <p:nvPr/>
        </p:nvSpPr>
        <p:spPr>
          <a:xfrm>
            <a:off x="838200" y="1351642"/>
            <a:ext cx="10214919" cy="4435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Please feel free to delete the ”Presentation Title” text and/or page number in the footer of this slide type.</a:t>
            </a:r>
          </a:p>
          <a:p>
            <a:r>
              <a:rPr lang="en-US" sz="2000" dirty="0"/>
              <a:t>This slide type is best used for large images, graphs, etc.</a:t>
            </a:r>
          </a:p>
          <a:p>
            <a:r>
              <a:rPr lang="en-US" sz="2000" dirty="0"/>
              <a:t>Copy/duplicate this slide to create additional slides for your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778557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7B09FC83-7777-6740-7F4E-295239D6C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2780"/>
            <a:ext cx="3200400" cy="365125"/>
          </a:xfrm>
        </p:spPr>
        <p:txBody>
          <a:bodyPr/>
          <a:lstStyle/>
          <a:p>
            <a:fld id="{9ACFE85F-FDB0-0145-8569-7F71122AAFB1}" type="slidenum">
              <a:rPr lang="en-US" smtClean="0"/>
              <a:t>8</a:t>
            </a:fld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32054C-1759-544F-6D6D-6EB39EFD7573}"/>
              </a:ext>
            </a:extLst>
          </p:cNvPr>
          <p:cNvSpPr txBox="1">
            <a:spLocks/>
          </p:cNvSpPr>
          <p:nvPr/>
        </p:nvSpPr>
        <p:spPr>
          <a:xfrm>
            <a:off x="838200" y="5539421"/>
            <a:ext cx="9780372" cy="939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2400" b="0" i="0" kern="1200">
                <a:solidFill>
                  <a:srgbClr val="333333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8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pc="150" dirty="0">
                <a:solidFill>
                  <a:srgbClr val="C69214"/>
                </a:solidFill>
              </a:rPr>
              <a:t>GPS.UCSD.EDU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7FA91D0-EBA9-3D8F-3820-015F937C6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460" y="4670954"/>
            <a:ext cx="4957119" cy="939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spc="300" dirty="0">
                <a:solidFill>
                  <a:srgbClr val="C69214"/>
                </a:solidFill>
              </a:rPr>
              <a:t>EMAIL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2000" dirty="0" err="1">
                <a:solidFill>
                  <a:schemeClr val="bg1"/>
                </a:solidFill>
              </a:rPr>
              <a:t>your-email@ucsd.edu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78CB766-4E12-BA49-A13A-D992394C5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5546"/>
            <a:ext cx="4669120" cy="3205408"/>
          </a:xfrm>
        </p:spPr>
        <p:txBody>
          <a:bodyPr anchor="t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None/>
            </a:pPr>
            <a:r>
              <a:rPr lang="en-US" sz="2200" spc="0" dirty="0">
                <a:solidFill>
                  <a:schemeClr val="lt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Innovators.</a:t>
            </a:r>
            <a:br>
              <a:rPr lang="en-US" sz="2200" spc="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2200" spc="0" dirty="0">
                <a:solidFill>
                  <a:schemeClr val="lt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Problem solvers. </a:t>
            </a:r>
            <a:br>
              <a:rPr lang="en-US" sz="2200" spc="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2200" spc="0" dirty="0">
                <a:solidFill>
                  <a:schemeClr val="lt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Policy experts.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881983647"/>
      </p:ext>
    </p:extLst>
  </p:cSld>
  <p:clrMapOvr>
    <a:masterClrMapping/>
  </p:clrMapOvr>
</p:sld>
</file>

<file path=ppt/theme/theme1.xml><?xml version="1.0" encoding="utf-8"?>
<a:theme xmlns:a="http://schemas.openxmlformats.org/drawingml/2006/main" name="[GPS Brand] Sand - Master - Basic Horizontal">
  <a:themeElements>
    <a:clrScheme name="GPS Brand">
      <a:dk1>
        <a:srgbClr val="000000"/>
      </a:dk1>
      <a:lt1>
        <a:srgbClr val="FFFFFF"/>
      </a:lt1>
      <a:dk2>
        <a:srgbClr val="182B49"/>
      </a:dk2>
      <a:lt2>
        <a:srgbClr val="F5F0E6"/>
      </a:lt2>
      <a:accent1>
        <a:srgbClr val="91ADC7"/>
      </a:accent1>
      <a:accent2>
        <a:srgbClr val="00619B"/>
      </a:accent2>
      <a:accent3>
        <a:srgbClr val="6E963B"/>
      </a:accent3>
      <a:accent4>
        <a:srgbClr val="747678"/>
      </a:accent4>
      <a:accent5>
        <a:srgbClr val="C69214"/>
      </a:accent5>
      <a:accent6>
        <a:srgbClr val="ECC79C"/>
      </a:accent6>
      <a:hlink>
        <a:srgbClr val="00619B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[GPS Brand] White - Master - Basic Horizontal">
  <a:themeElements>
    <a:clrScheme name="GPS Brand">
      <a:dk1>
        <a:srgbClr val="000000"/>
      </a:dk1>
      <a:lt1>
        <a:srgbClr val="FFFFFF"/>
      </a:lt1>
      <a:dk2>
        <a:srgbClr val="182B49"/>
      </a:dk2>
      <a:lt2>
        <a:srgbClr val="F5F0E6"/>
      </a:lt2>
      <a:accent1>
        <a:srgbClr val="91ADC7"/>
      </a:accent1>
      <a:accent2>
        <a:srgbClr val="00619B"/>
      </a:accent2>
      <a:accent3>
        <a:srgbClr val="6E963B"/>
      </a:accent3>
      <a:accent4>
        <a:srgbClr val="747678"/>
      </a:accent4>
      <a:accent5>
        <a:srgbClr val="C69214"/>
      </a:accent5>
      <a:accent6>
        <a:srgbClr val="ECC79C"/>
      </a:accent6>
      <a:hlink>
        <a:srgbClr val="00619B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[GPS Brand] Light Blue - Master - Basic Horizontal">
  <a:themeElements>
    <a:clrScheme name="GPS Brand">
      <a:dk1>
        <a:srgbClr val="000000"/>
      </a:dk1>
      <a:lt1>
        <a:srgbClr val="FFFFFF"/>
      </a:lt1>
      <a:dk2>
        <a:srgbClr val="182B49"/>
      </a:dk2>
      <a:lt2>
        <a:srgbClr val="F5F0E6"/>
      </a:lt2>
      <a:accent1>
        <a:srgbClr val="91ADC7"/>
      </a:accent1>
      <a:accent2>
        <a:srgbClr val="00619B"/>
      </a:accent2>
      <a:accent3>
        <a:srgbClr val="6E963B"/>
      </a:accent3>
      <a:accent4>
        <a:srgbClr val="747678"/>
      </a:accent4>
      <a:accent5>
        <a:srgbClr val="C69214"/>
      </a:accent5>
      <a:accent6>
        <a:srgbClr val="ECC79C"/>
      </a:accent6>
      <a:hlink>
        <a:srgbClr val="00619B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[GPS Brand] Sand - Master">
  <a:themeElements>
    <a:clrScheme name="GPS Brand">
      <a:dk1>
        <a:srgbClr val="000000"/>
      </a:dk1>
      <a:lt1>
        <a:srgbClr val="FFFFFF"/>
      </a:lt1>
      <a:dk2>
        <a:srgbClr val="182B49"/>
      </a:dk2>
      <a:lt2>
        <a:srgbClr val="F5F0E6"/>
      </a:lt2>
      <a:accent1>
        <a:srgbClr val="91ADC7"/>
      </a:accent1>
      <a:accent2>
        <a:srgbClr val="00619B"/>
      </a:accent2>
      <a:accent3>
        <a:srgbClr val="6E963B"/>
      </a:accent3>
      <a:accent4>
        <a:srgbClr val="747678"/>
      </a:accent4>
      <a:accent5>
        <a:srgbClr val="C69214"/>
      </a:accent5>
      <a:accent6>
        <a:srgbClr val="ECC79C"/>
      </a:accent6>
      <a:hlink>
        <a:srgbClr val="00619B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[GPS Brand] White - Master - Basic - Vertical">
  <a:themeElements>
    <a:clrScheme name="GPS Brand">
      <a:dk1>
        <a:srgbClr val="000000"/>
      </a:dk1>
      <a:lt1>
        <a:srgbClr val="FFFFFF"/>
      </a:lt1>
      <a:dk2>
        <a:srgbClr val="182B49"/>
      </a:dk2>
      <a:lt2>
        <a:srgbClr val="F5F0E6"/>
      </a:lt2>
      <a:accent1>
        <a:srgbClr val="91ADC7"/>
      </a:accent1>
      <a:accent2>
        <a:srgbClr val="00619B"/>
      </a:accent2>
      <a:accent3>
        <a:srgbClr val="6E963B"/>
      </a:accent3>
      <a:accent4>
        <a:srgbClr val="747678"/>
      </a:accent4>
      <a:accent5>
        <a:srgbClr val="C69214"/>
      </a:accent5>
      <a:accent6>
        <a:srgbClr val="ECC79C"/>
      </a:accent6>
      <a:hlink>
        <a:srgbClr val="00619B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[GPS Brand] Light Blue - Master - Basic - Vertical">
  <a:themeElements>
    <a:clrScheme name="GPS Brand">
      <a:dk1>
        <a:srgbClr val="000000"/>
      </a:dk1>
      <a:lt1>
        <a:srgbClr val="FFFFFF"/>
      </a:lt1>
      <a:dk2>
        <a:srgbClr val="182B49"/>
      </a:dk2>
      <a:lt2>
        <a:srgbClr val="F5F0E6"/>
      </a:lt2>
      <a:accent1>
        <a:srgbClr val="91ADC7"/>
      </a:accent1>
      <a:accent2>
        <a:srgbClr val="00619B"/>
      </a:accent2>
      <a:accent3>
        <a:srgbClr val="6E963B"/>
      </a:accent3>
      <a:accent4>
        <a:srgbClr val="747678"/>
      </a:accent4>
      <a:accent5>
        <a:srgbClr val="C69214"/>
      </a:accent5>
      <a:accent6>
        <a:srgbClr val="ECC79C"/>
      </a:accent6>
      <a:hlink>
        <a:srgbClr val="00619B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2587</TotalTime>
  <Words>527</Words>
  <Application>Microsoft Macintosh PowerPoint</Application>
  <PresentationFormat>Widescreen</PresentationFormat>
  <Paragraphs>53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[GPS Brand] Sand - Master - Basic Horizontal</vt:lpstr>
      <vt:lpstr>[GPS Brand] White - Master - Basic Horizontal</vt:lpstr>
      <vt:lpstr>[GPS Brand] Light Blue - Master - Basic Horizontal</vt:lpstr>
      <vt:lpstr>3_[GPS Brand] Sand - Master</vt:lpstr>
      <vt:lpstr>[GPS Brand] White - Master - Basic - Vertical</vt:lpstr>
      <vt:lpstr>[GPS Brand] Light Blue - Master - Basic - Vertical</vt:lpstr>
      <vt:lpstr>PowerPoint Presentation</vt:lpstr>
      <vt:lpstr>Basic Slide (Sand – Horizontal Branding)</vt:lpstr>
      <vt:lpstr>Basic Slide (White – Horizontal Branding)</vt:lpstr>
      <vt:lpstr>Basic Slide (Light Blue – Horizontal Branding)</vt:lpstr>
      <vt:lpstr>Basic Slide (Sand – Vertical Branding)</vt:lpstr>
      <vt:lpstr>Basic Slide (White – Vertical Branding)</vt:lpstr>
      <vt:lpstr>Basic Slide (Light Blue – Vertical Branding)</vt:lpstr>
      <vt:lpstr>Innovators. Problem solvers.  Policy experts.  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Pi'ilani Fernandez</dc:creator>
  <cp:lastModifiedBy>Rose Pi'ilani Fernandez</cp:lastModifiedBy>
  <cp:revision>49</cp:revision>
  <dcterms:created xsi:type="dcterms:W3CDTF">2023-05-16T20:43:16Z</dcterms:created>
  <dcterms:modified xsi:type="dcterms:W3CDTF">2024-01-05T22:58:10Z</dcterms:modified>
</cp:coreProperties>
</file>